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0"/>
  </p:notesMasterIdLst>
  <p:handoutMasterIdLst>
    <p:handoutMasterId r:id="rId61"/>
  </p:handoutMasterIdLst>
  <p:sldIdLst>
    <p:sldId id="372" r:id="rId2"/>
    <p:sldId id="373" r:id="rId3"/>
    <p:sldId id="375" r:id="rId4"/>
    <p:sldId id="429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30" r:id="rId23"/>
    <p:sldId id="458" r:id="rId24"/>
    <p:sldId id="459" r:id="rId25"/>
    <p:sldId id="461" r:id="rId26"/>
    <p:sldId id="460" r:id="rId27"/>
    <p:sldId id="462" r:id="rId28"/>
    <p:sldId id="463" r:id="rId29"/>
    <p:sldId id="431" r:id="rId30"/>
    <p:sldId id="464" r:id="rId31"/>
    <p:sldId id="432" r:id="rId32"/>
    <p:sldId id="465" r:id="rId33"/>
    <p:sldId id="433" r:id="rId34"/>
    <p:sldId id="466" r:id="rId35"/>
    <p:sldId id="434" r:id="rId36"/>
    <p:sldId id="435" r:id="rId37"/>
    <p:sldId id="467" r:id="rId38"/>
    <p:sldId id="468" r:id="rId39"/>
    <p:sldId id="469" r:id="rId40"/>
    <p:sldId id="436" r:id="rId41"/>
    <p:sldId id="470" r:id="rId42"/>
    <p:sldId id="471" r:id="rId43"/>
    <p:sldId id="472" r:id="rId44"/>
    <p:sldId id="385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362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90" d="100"/>
          <a:sy n="90" d="100"/>
        </p:scale>
        <p:origin x="104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/57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mozilla.or.k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ozilla.org/ko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ozilla.org/en-US/firefox/all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nome-look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07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7065785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4000" dirty="0"/>
              <a:t>X </a:t>
            </a:r>
            <a:r>
              <a:rPr lang="ko-KR" altLang="en-US" sz="4000" dirty="0"/>
              <a:t>윈도우 응용 프로그램 기본</a:t>
            </a:r>
            <a:r>
              <a:rPr lang="ko-KR" altLang="en-US" sz="4000" dirty="0" smtClean="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4-4 GRUB_TIMEOUT_STYLE=hidden</a:t>
            </a:r>
            <a:r>
              <a:rPr lang="ko-KR" altLang="en-US" sz="1600" dirty="0"/>
              <a:t>과 </a:t>
            </a:r>
            <a:r>
              <a:rPr lang="en-US" altLang="ko-KR" sz="1600" dirty="0"/>
              <a:t>GRUB_TIMEOUT=0 </a:t>
            </a:r>
            <a:r>
              <a:rPr lang="ko-KR" altLang="en-US" sz="1600"/>
              <a:t>행은 </a:t>
            </a:r>
            <a:r>
              <a:rPr lang="en-US" altLang="ko-KR" sz="1600" b="1" smtClean="0">
                <a:solidFill>
                  <a:srgbClr val="FF0000"/>
                </a:solidFill>
              </a:rPr>
              <a:t>#</a:t>
            </a:r>
            <a:r>
              <a:rPr lang="ko-KR" altLang="en-US" sz="1600"/>
              <a:t>을</a:t>
            </a:r>
            <a:r>
              <a:rPr lang="ko-KR" altLang="en-US" sz="1600" smtClean="0"/>
              <a:t> </a:t>
            </a:r>
            <a:r>
              <a:rPr lang="ko-KR" altLang="en-US" sz="1600" dirty="0"/>
              <a:t>붙여서 주석 </a:t>
            </a:r>
            <a:r>
              <a:rPr lang="ko-KR" altLang="en-US" sz="1600" dirty="0" smtClean="0"/>
              <a:t>처리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적당한 위치에 다음 </a:t>
            </a:r>
            <a:r>
              <a:rPr lang="ko-KR" altLang="en-US" sz="1600" dirty="0" smtClean="0"/>
              <a:t>행 추가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4-5 </a:t>
            </a:r>
            <a:r>
              <a:rPr lang="en-US" altLang="ko-KR" sz="1600" b="1" dirty="0">
                <a:solidFill>
                  <a:srgbClr val="FF0000"/>
                </a:solidFill>
              </a:rPr>
              <a:t>update-grub </a:t>
            </a:r>
            <a:r>
              <a:rPr lang="ko-KR" altLang="en-US" sz="1600" dirty="0"/>
              <a:t>명령으로 설정 </a:t>
            </a:r>
            <a:r>
              <a:rPr lang="ko-KR" altLang="en-US" sz="1600" dirty="0" smtClean="0"/>
              <a:t>내용 적용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4-6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</a:t>
            </a:r>
            <a:r>
              <a:rPr lang="ko-KR" altLang="en-US" sz="1600" dirty="0" err="1"/>
              <a:t>재부팅하면</a:t>
            </a:r>
            <a:r>
              <a:rPr lang="ko-KR" altLang="en-US" sz="1600" dirty="0"/>
              <a:t> </a:t>
            </a:r>
            <a:r>
              <a:rPr lang="en-US" altLang="ko-KR" sz="1600" dirty="0"/>
              <a:t>GRUB </a:t>
            </a:r>
            <a:r>
              <a:rPr lang="ko-KR" altLang="en-US" sz="1600" dirty="0"/>
              <a:t>화면이 변경된 </a:t>
            </a:r>
            <a:r>
              <a:rPr lang="ko-KR" altLang="en-US" sz="1600" dirty="0" smtClean="0"/>
              <a:t>것 확인 가능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93785"/>
            <a:ext cx="5095875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1"/>
          <a:stretch/>
        </p:blipFill>
        <p:spPr>
          <a:xfrm>
            <a:off x="701570" y="2078851"/>
            <a:ext cx="7333333" cy="3330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7480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 smtClean="0"/>
              <a:t>초기화하기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1-1 </a:t>
            </a:r>
            <a:r>
              <a:rPr lang="en-US" altLang="ko-KR" sz="1600" dirty="0"/>
              <a:t>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</a:t>
            </a:r>
            <a:r>
              <a:rPr lang="en-US" altLang="ko-KR" sz="1600" dirty="0"/>
              <a:t>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err="1"/>
              <a:t>노틸러스</a:t>
            </a:r>
            <a:r>
              <a:rPr lang="ko-KR" altLang="en-US" sz="1600" dirty="0"/>
              <a:t> 살펴보기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en-US" altLang="ko-KR" sz="1600" dirty="0"/>
              <a:t>[</a:t>
            </a:r>
            <a:r>
              <a:rPr lang="ko-KR" altLang="en-US" sz="1600" dirty="0"/>
              <a:t>현재 활동</a:t>
            </a:r>
            <a:r>
              <a:rPr lang="en-US" altLang="ko-KR" sz="1600" dirty="0"/>
              <a:t>] </a:t>
            </a:r>
            <a:r>
              <a:rPr lang="ko-KR" altLang="en-US" sz="1600" dirty="0"/>
              <a:t>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또는 터미널에서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nautilus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93662" indent="0">
              <a:buNone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836585" y="3879050"/>
            <a:ext cx="7380820" cy="1759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353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2-2 </a:t>
            </a:r>
            <a:r>
              <a:rPr lang="ko-KR" altLang="en-US" sz="1600" dirty="0"/>
              <a:t>빈 공간에서 마우스 오른쪽 </a:t>
            </a:r>
            <a:r>
              <a:rPr lang="ko-KR" altLang="en-US" sz="1600" dirty="0" smtClean="0"/>
              <a:t>버튼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[</a:t>
            </a:r>
            <a:r>
              <a:rPr lang="ko-KR" altLang="en-US" sz="1600" dirty="0"/>
              <a:t>새 폴더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선택하면 새로운 폴더가 </a:t>
            </a:r>
            <a:r>
              <a:rPr lang="ko-KR" altLang="en-US" sz="1600" dirty="0" smtClean="0"/>
              <a:t>생성됨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폴더 이름도 변경 가능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5"/>
          <a:stretch/>
        </p:blipFill>
        <p:spPr>
          <a:xfrm>
            <a:off x="855088" y="1583795"/>
            <a:ext cx="7380820" cy="3195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15902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새로 만든 폴더를 더블클릭해서 들어가면 왼쪽 위에 현재 폴더의 위치가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현재 사용자는 </a:t>
            </a:r>
            <a:r>
              <a:rPr lang="en-US" altLang="ko-KR" sz="1600" dirty="0" smtClean="0"/>
              <a:t>root</a:t>
            </a:r>
            <a:r>
              <a:rPr lang="en-US" altLang="ko-KR" sz="1600" dirty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사용자의 홈 폴더는 </a:t>
            </a:r>
            <a:r>
              <a:rPr lang="en-US" altLang="ko-KR" sz="1600" dirty="0"/>
              <a:t>/root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이므로</a:t>
            </a:r>
            <a:r>
              <a:rPr lang="en-US" altLang="ko-KR" sz="1600" dirty="0" smtClean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현재 </a:t>
            </a:r>
            <a:r>
              <a:rPr lang="ko-KR" altLang="en-US" sz="1600" dirty="0"/>
              <a:t>폴더는 </a:t>
            </a:r>
            <a:r>
              <a:rPr lang="en-US" altLang="ko-KR" sz="1600" dirty="0"/>
              <a:t>/root/</a:t>
            </a:r>
            <a:r>
              <a:rPr lang="ko-KR" altLang="en-US" sz="1600" dirty="0" err="1"/>
              <a:t>테스트폴더</a:t>
            </a:r>
            <a:r>
              <a:rPr lang="en-US" altLang="ko-KR" sz="1600" dirty="0"/>
              <a:t>/</a:t>
            </a:r>
            <a:r>
              <a:rPr lang="ko-KR" altLang="en-US" sz="1600" dirty="0"/>
              <a:t>라는 의미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5" y="1943835"/>
            <a:ext cx="7425825" cy="2963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6223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2-4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컴퓨터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루트</a:t>
            </a:r>
            <a:r>
              <a:rPr lang="en-US" altLang="ko-KR" sz="1600" dirty="0"/>
              <a:t>(/) </a:t>
            </a:r>
            <a:r>
              <a:rPr lang="ko-KR" altLang="en-US" sz="1600" dirty="0"/>
              <a:t>폴더의 </a:t>
            </a:r>
            <a:r>
              <a:rPr lang="ko-KR" altLang="en-US" sz="1600" dirty="0" smtClean="0"/>
              <a:t>목록 조회 가능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2-5 </a:t>
            </a:r>
            <a:r>
              <a:rPr lang="ko-KR" altLang="en-US" sz="1600" dirty="0" smtClean="0"/>
              <a:t>윈도우의 </a:t>
            </a:r>
            <a:r>
              <a:rPr lang="ko-KR" altLang="en-US" sz="1600" dirty="0"/>
              <a:t>복사</a:t>
            </a:r>
            <a:r>
              <a:rPr lang="en-US" altLang="ko-KR" sz="1600" dirty="0"/>
              <a:t>( Ctrl + C ), </a:t>
            </a:r>
            <a:r>
              <a:rPr lang="ko-KR" altLang="en-US" sz="1600" dirty="0"/>
              <a:t>잘라내기</a:t>
            </a:r>
            <a:r>
              <a:rPr lang="en-US" altLang="ko-KR" sz="1600" dirty="0"/>
              <a:t>( Ctrl + X ), </a:t>
            </a:r>
            <a:r>
              <a:rPr lang="ko-KR" altLang="en-US" sz="1600" dirty="0" err="1"/>
              <a:t>붙여넣기</a:t>
            </a:r>
            <a:r>
              <a:rPr lang="en-US" altLang="ko-KR" sz="1600" dirty="0"/>
              <a:t>( Ctrl + V ) </a:t>
            </a:r>
            <a:r>
              <a:rPr lang="ko-KR" altLang="en-US" sz="1600" dirty="0"/>
              <a:t>단축키도 </a:t>
            </a:r>
            <a:r>
              <a:rPr lang="ko-KR" altLang="en-US" sz="1600" dirty="0" smtClean="0"/>
              <a:t>사용 가능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6"/>
          <a:stretch/>
        </p:blipFill>
        <p:spPr>
          <a:xfrm>
            <a:off x="892552" y="1133746"/>
            <a:ext cx="7414863" cy="33303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3954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2-6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내 폴더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‘사진’ 폴더로 이동한 후 사진 </a:t>
            </a:r>
            <a:r>
              <a:rPr lang="ko-KR" altLang="en-US" sz="1600" dirty="0" smtClean="0"/>
              <a:t>파일을 더블클릭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→ </a:t>
            </a:r>
            <a:r>
              <a:rPr lang="ko-KR" altLang="en-US" sz="1600" dirty="0" smtClean="0"/>
              <a:t>이미지 </a:t>
            </a:r>
            <a:r>
              <a:rPr lang="ko-KR" altLang="en-US" sz="1600" dirty="0"/>
              <a:t>보기 프로그램과 </a:t>
            </a:r>
            <a:r>
              <a:rPr lang="ko-KR" altLang="en-US" sz="1600" dirty="0" smtClean="0"/>
              <a:t>연결됨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87"/>
          <a:stretch/>
        </p:blipFill>
        <p:spPr>
          <a:xfrm>
            <a:off x="836585" y="1718810"/>
            <a:ext cx="7290810" cy="2970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275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2-7 </a:t>
            </a:r>
            <a:r>
              <a:rPr lang="ko-KR" altLang="en-US" sz="1600" dirty="0"/>
              <a:t>오른쪽 위의 ▼ 아이콘에 이어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[</a:t>
            </a:r>
            <a:r>
              <a:rPr lang="ko-KR" altLang="en-US" sz="1600" dirty="0"/>
              <a:t>전체 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창이 열리면 자세히 보기 아이콘을 클릭한 후 </a:t>
            </a:r>
            <a:r>
              <a:rPr lang="en-US" altLang="ko-KR" sz="1600" dirty="0"/>
              <a:t>[</a:t>
            </a:r>
            <a:r>
              <a:rPr lang="ko-KR" altLang="en-US" sz="1600" dirty="0"/>
              <a:t>기본 응용 프로그램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538790"/>
            <a:ext cx="6847619" cy="3771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1404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/>
              <a:t>CD/DVD </a:t>
            </a:r>
            <a:r>
              <a:rPr lang="ko-KR" altLang="en-US" sz="1600" dirty="0"/>
              <a:t>또는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</a:t>
            </a:r>
            <a:r>
              <a:rPr lang="ko-KR" altLang="en-US" sz="1600" dirty="0" err="1"/>
              <a:t>레코딩하기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ko-KR" altLang="en-US" sz="1600" dirty="0"/>
              <a:t>먼저 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brasero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명령을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브라세로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Brasero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왼쪽 </a:t>
            </a:r>
            <a:r>
              <a:rPr lang="ko-KR" altLang="en-US" sz="1600" dirty="0"/>
              <a:t>아래의 프로그램 표시 아이콘에 이어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모두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클릭한 후 </a:t>
            </a:r>
            <a:r>
              <a:rPr lang="en-US" altLang="ko-KR" sz="1600" dirty="0"/>
              <a:t>[</a:t>
            </a:r>
            <a:r>
              <a:rPr lang="ko-KR" altLang="en-US" sz="1600" dirty="0" err="1"/>
              <a:t>브라세로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3-2 </a:t>
            </a:r>
            <a:r>
              <a:rPr lang="en-US" altLang="ko-KR" sz="1600" dirty="0"/>
              <a:t>[</a:t>
            </a:r>
            <a:r>
              <a:rPr lang="ko-KR" altLang="en-US" sz="1600" dirty="0"/>
              <a:t>데이터 프로젝트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       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" y="1808820"/>
            <a:ext cx="6210689" cy="2747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77"/>
          <a:stretch/>
        </p:blipFill>
        <p:spPr>
          <a:xfrm>
            <a:off x="836586" y="4914165"/>
            <a:ext cx="5895655" cy="1789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6596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/>
              <a:t>]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노틸러스</a:t>
            </a:r>
            <a:r>
              <a:rPr lang="ko-KR" altLang="en-US" sz="1600" dirty="0" smtClean="0"/>
              <a:t>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원하는 파일 찾아 </a:t>
            </a:r>
            <a:r>
              <a:rPr lang="ko-KR" altLang="en-US" sz="1600" dirty="0" err="1"/>
              <a:t>브라세로</a:t>
            </a:r>
            <a:r>
              <a:rPr lang="ko-KR" altLang="en-US" sz="1600" dirty="0"/>
              <a:t> 화면에 끌어다 </a:t>
            </a:r>
            <a:r>
              <a:rPr lang="ko-KR" altLang="en-US" sz="1600" dirty="0" smtClean="0"/>
              <a:t>놓기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필요한 파일을 모두 끌어다 놓은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굽기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7"/>
          <a:stretch/>
        </p:blipFill>
        <p:spPr>
          <a:xfrm>
            <a:off x="791580" y="1808820"/>
            <a:ext cx="7515835" cy="4068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1176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3-4 </a:t>
            </a:r>
            <a:r>
              <a:rPr lang="ko-KR" altLang="en-US" sz="1600" dirty="0"/>
              <a:t>빈 </a:t>
            </a:r>
            <a:r>
              <a:rPr lang="en-US" altLang="ko-KR" sz="1600" dirty="0"/>
              <a:t>CD</a:t>
            </a:r>
            <a:r>
              <a:rPr lang="ko-KR" altLang="en-US" sz="1600" dirty="0"/>
              <a:t>나 </a:t>
            </a:r>
            <a:r>
              <a:rPr lang="en-US" altLang="ko-KR" sz="1600" dirty="0"/>
              <a:t>DVD</a:t>
            </a:r>
            <a:r>
              <a:rPr lang="ko-KR" altLang="en-US" sz="1600" dirty="0"/>
              <a:t>를 넣지 않으면 이미지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) </a:t>
            </a:r>
            <a:r>
              <a:rPr lang="ko-KR" altLang="en-US" sz="1600" dirty="0"/>
              <a:t>파일로 </a:t>
            </a:r>
            <a:r>
              <a:rPr lang="ko-KR" altLang="en-US" sz="1600" dirty="0" smtClean="0"/>
              <a:t>저장됨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적당한 파일 이름을 입력하고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이미지 만들기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3-5 </a:t>
            </a:r>
            <a:r>
              <a:rPr lang="ko-KR" altLang="en-US" sz="1600" dirty="0"/>
              <a:t>이미지가 잘 만들어졌으면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닫기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브라세로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종료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7"/>
          <a:stretch/>
        </p:blipFill>
        <p:spPr>
          <a:xfrm>
            <a:off x="881590" y="1448780"/>
            <a:ext cx="7425825" cy="1286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03975"/>
            <a:ext cx="4780952" cy="2171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4466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en-US" altLang="ko-KR" dirty="0"/>
              <a:t>GNOME </a:t>
            </a:r>
            <a:r>
              <a:rPr lang="ko-KR" altLang="en-US" dirty="0"/>
              <a:t>데스크톱 환경 설정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 smtClean="0">
                <a:latin typeface="+mn-ea"/>
                <a:ea typeface="+mn-ea"/>
              </a:rPr>
              <a:t>02 </a:t>
            </a:r>
            <a:r>
              <a:rPr lang="en-US" altLang="ko-KR" dirty="0"/>
              <a:t>X </a:t>
            </a:r>
            <a:r>
              <a:rPr lang="ko-KR" altLang="en-US" dirty="0"/>
              <a:t>윈도우 응용 프로그램의 종류</a:t>
            </a:r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03 </a:t>
            </a:r>
            <a:r>
              <a:rPr lang="en-US" altLang="ko-KR" dirty="0"/>
              <a:t>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</a:t>
            </a:r>
            <a:r>
              <a:rPr lang="ko-KR" altLang="en-US" sz="1600" dirty="0" err="1"/>
              <a:t>마운트해서</a:t>
            </a:r>
            <a:r>
              <a:rPr lang="ko-KR" altLang="en-US" sz="1600" dirty="0"/>
              <a:t> 사용하기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파일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노틸러스에서</a:t>
            </a:r>
            <a:r>
              <a:rPr lang="ko-KR" altLang="en-US" sz="1600" dirty="0"/>
              <a:t> 홈</a:t>
            </a:r>
            <a:r>
              <a:rPr lang="en-US" altLang="ko-KR" sz="1600" dirty="0"/>
              <a:t>(/root/)</a:t>
            </a:r>
            <a:r>
              <a:rPr lang="ko-KR" altLang="en-US" sz="1600" dirty="0"/>
              <a:t>의 사진모음</a:t>
            </a:r>
            <a:r>
              <a:rPr lang="en-US" altLang="ko-KR" sz="1600" dirty="0"/>
              <a:t>.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4-2 </a:t>
            </a:r>
            <a:r>
              <a:rPr lang="ko-KR" altLang="en-US" sz="1600" dirty="0"/>
              <a:t>사진모음</a:t>
            </a:r>
            <a:r>
              <a:rPr lang="en-US" altLang="ko-KR" sz="1600" dirty="0"/>
              <a:t>.</a:t>
            </a:r>
            <a:r>
              <a:rPr lang="en-US" altLang="ko-KR" sz="1600" dirty="0" err="1"/>
              <a:t>iso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마우스 오른쪽 버튼으로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다른 프로그램으로 열기</a:t>
            </a:r>
            <a:r>
              <a:rPr lang="en-US" altLang="ko-KR" sz="1600" dirty="0"/>
              <a:t>]-[</a:t>
            </a:r>
            <a:r>
              <a:rPr lang="ko-KR" altLang="en-US" sz="1600" dirty="0"/>
              <a:t>디스크 </a:t>
            </a:r>
            <a:r>
              <a:rPr lang="ko-KR" altLang="en-US" sz="1600" dirty="0" smtClean="0"/>
              <a:t>이미지 </a:t>
            </a:r>
            <a:r>
              <a:rPr lang="ko-KR" altLang="en-US" sz="1600" dirty="0"/>
              <a:t>마운트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0"/>
          <a:stretch/>
        </p:blipFill>
        <p:spPr>
          <a:xfrm>
            <a:off x="836585" y="2168860"/>
            <a:ext cx="7314286" cy="3870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7327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7-2 </a:t>
            </a:r>
            <a:r>
              <a:rPr lang="ko-KR" altLang="en-US" dirty="0" err="1"/>
              <a:t>노틸러스</a:t>
            </a:r>
            <a:r>
              <a:rPr lang="ko-KR" altLang="en-US" dirty="0"/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 err="1"/>
              <a:t>노틸러스의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중 </a:t>
            </a:r>
            <a:r>
              <a:rPr lang="en-US" altLang="ko-KR" sz="1600" dirty="0"/>
              <a:t>[</a:t>
            </a:r>
            <a:r>
              <a:rPr lang="ko-KR" altLang="en-US" sz="1600" dirty="0"/>
              <a:t>데이터 디스크</a:t>
            </a:r>
            <a:r>
              <a:rPr lang="en-US" altLang="ko-KR" sz="1600" dirty="0"/>
              <a:t>…]</a:t>
            </a:r>
            <a:r>
              <a:rPr lang="ko-KR" altLang="en-US" sz="1600" dirty="0"/>
              <a:t>로 자동 </a:t>
            </a:r>
            <a:r>
              <a:rPr lang="ko-KR" altLang="en-US" sz="1600" dirty="0" err="1" smtClean="0"/>
              <a:t>마운트될</a:t>
            </a:r>
            <a:r>
              <a:rPr lang="ko-KR" altLang="en-US" sz="1600" dirty="0" smtClean="0"/>
              <a:t> 것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4-4 </a:t>
            </a:r>
            <a:r>
              <a:rPr lang="ko-KR" altLang="en-US" sz="1600" dirty="0"/>
              <a:t>마운트를 해제하려면 </a:t>
            </a:r>
            <a:r>
              <a:rPr lang="en-US" altLang="ko-KR" sz="1600" dirty="0"/>
              <a:t>[</a:t>
            </a:r>
            <a:r>
              <a:rPr lang="ko-KR" altLang="en-US" sz="1600" dirty="0"/>
              <a:t>다른 위치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dirty="0" smtClean="0"/>
              <a:t>[</a:t>
            </a:r>
            <a:r>
              <a:rPr lang="ko-KR" altLang="en-US" sz="1600" dirty="0"/>
              <a:t>데이터 디스크</a:t>
            </a:r>
            <a:r>
              <a:rPr lang="en-US" altLang="ko-KR" sz="1600" dirty="0"/>
              <a:t>…]</a:t>
            </a:r>
            <a:r>
              <a:rPr lang="ko-KR" altLang="en-US" sz="1600" dirty="0"/>
              <a:t>를 마우스 오른쪽 버튼으로 </a:t>
            </a:r>
            <a:r>
              <a:rPr lang="ko-KR" altLang="en-US" sz="1600" dirty="0" smtClean="0"/>
              <a:t>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마운트 해제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5" y="1133745"/>
            <a:ext cx="6960245" cy="2764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smtClean="0">
                <a:latin typeface="+mn-ea"/>
                <a:ea typeface="+mn-ea"/>
              </a:rPr>
              <a:t>243~248p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3430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2-2 </a:t>
            </a:r>
            <a:r>
              <a:rPr lang="ko-KR" altLang="en-US" dirty="0"/>
              <a:t>인터넷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638690"/>
            <a:ext cx="8963994" cy="5804973"/>
          </a:xfrm>
        </p:spPr>
        <p:txBody>
          <a:bodyPr/>
          <a:lstStyle/>
          <a:p>
            <a:r>
              <a:rPr lang="ko-KR" altLang="en-US" dirty="0"/>
              <a:t>파이어폭스</a:t>
            </a:r>
            <a:endParaRPr lang="en-US" altLang="ko-KR" dirty="0"/>
          </a:p>
          <a:p>
            <a:pPr lvl="1"/>
            <a:r>
              <a:rPr lang="ko-KR" altLang="en-US" sz="1600" dirty="0" smtClean="0"/>
              <a:t>우분투에서 </a:t>
            </a:r>
            <a:r>
              <a:rPr lang="ko-KR" altLang="en-US" sz="1600" dirty="0"/>
              <a:t>기본으로 제공하는 웹 </a:t>
            </a:r>
            <a:r>
              <a:rPr lang="ko-KR" altLang="en-US" sz="1600" dirty="0" smtClean="0"/>
              <a:t>브라우저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많은 기능과 안전성이 장점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최신 버전은 </a:t>
            </a:r>
            <a:r>
              <a:rPr lang="ko-KR" altLang="en-US" sz="1600" dirty="0" err="1"/>
              <a:t>우분투뿐만</a:t>
            </a:r>
            <a:r>
              <a:rPr lang="ko-KR" altLang="en-US" sz="1600" dirty="0"/>
              <a:t> 아니라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www.mozilla.or.kr</a:t>
            </a:r>
            <a:r>
              <a:rPr lang="en-US" altLang="ko-KR" sz="1600" dirty="0">
                <a:hlinkClick r:id="rId2"/>
              </a:rPr>
              <a:t>/</a:t>
            </a:r>
            <a:r>
              <a:rPr lang="ko-KR" altLang="en-US" sz="1600" dirty="0"/>
              <a:t>에서도 직접 </a:t>
            </a:r>
            <a:r>
              <a:rPr lang="ko-KR" altLang="en-US" sz="1600" dirty="0" smtClean="0"/>
              <a:t>다운로드 가능</a:t>
            </a:r>
            <a:endParaRPr lang="en-US" altLang="ko-KR" sz="1600" dirty="0" smtClean="0"/>
          </a:p>
          <a:p>
            <a:pPr marL="357188" lvl="1" indent="0">
              <a:buNone/>
            </a:pPr>
            <a:endParaRPr lang="en-US" altLang="ko-KR" sz="1600" dirty="0" smtClean="0">
              <a:solidFill>
                <a:schemeClr val="accent5"/>
              </a:solidFill>
            </a:endParaRPr>
          </a:p>
          <a:p>
            <a:r>
              <a:rPr lang="ko-KR" altLang="en-US" dirty="0" err="1"/>
              <a:t>선더버드</a:t>
            </a:r>
            <a:endParaRPr lang="en-US" altLang="ko-KR" dirty="0"/>
          </a:p>
          <a:p>
            <a:pPr lvl="1"/>
            <a:r>
              <a:rPr lang="ko-KR" altLang="en-US" sz="1600" dirty="0"/>
              <a:t>마이크로소프트 </a:t>
            </a:r>
            <a:r>
              <a:rPr lang="ko-KR" altLang="en-US" sz="1600" dirty="0" err="1"/>
              <a:t>아웃룩과</a:t>
            </a:r>
            <a:r>
              <a:rPr lang="ko-KR" altLang="en-US" sz="1600" dirty="0"/>
              <a:t> 비슷한 기능을 하는 이메일 클라이언트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 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[Mozilla Thunderbird]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선택하거나 </a:t>
            </a:r>
            <a:r>
              <a:rPr lang="ko-KR" altLang="en-US" sz="1600" dirty="0"/>
              <a:t>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thunderbird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3158970"/>
            <a:ext cx="6435715" cy="35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2-2 </a:t>
            </a:r>
            <a:r>
              <a:rPr lang="ko-KR" altLang="en-US" dirty="0"/>
              <a:t>인터넷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gftp</a:t>
            </a:r>
            <a:endParaRPr lang="en-US" altLang="ko-KR" dirty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gftp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명령으로 설치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설치한 후에는 왼쪽 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gFTP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선택하여 실행</a:t>
            </a:r>
            <a:endParaRPr lang="en-US" altLang="ko-KR" sz="1600" dirty="0" smtClean="0"/>
          </a:p>
          <a:p>
            <a:pPr lvl="1"/>
            <a:r>
              <a:rPr lang="en-US" altLang="ko-KR" sz="1600" b="1" dirty="0" err="1">
                <a:solidFill>
                  <a:srgbClr val="FF0000"/>
                </a:solidFill>
              </a:rPr>
              <a:t>gftp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명령으로도 실행 가능</a:t>
            </a: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9"/>
          <a:stretch/>
        </p:blipFill>
        <p:spPr>
          <a:xfrm>
            <a:off x="656565" y="2213865"/>
            <a:ext cx="7257143" cy="36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08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설치된 파이어폭스 버전 </a:t>
            </a:r>
            <a:r>
              <a:rPr lang="ko-KR" altLang="en-US" sz="1600" dirty="0" smtClean="0"/>
              <a:t>확인하기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1-1 </a:t>
            </a:r>
            <a:r>
              <a:rPr lang="ko-KR" altLang="en-US" sz="1600" dirty="0" err="1"/>
              <a:t>즐겨찾기에서</a:t>
            </a:r>
            <a:r>
              <a:rPr lang="ko-KR" altLang="en-US" sz="1600" dirty="0"/>
              <a:t> </a:t>
            </a:r>
            <a:r>
              <a:rPr lang="en-US" altLang="ko-KR" sz="1600" dirty="0"/>
              <a:t>[Firefox </a:t>
            </a:r>
            <a:r>
              <a:rPr lang="ko-KR" altLang="en-US" sz="1600" dirty="0"/>
              <a:t>웹 브라우저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파이어폭스 실행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오른쪽의 </a:t>
            </a:r>
            <a:r>
              <a:rPr lang="en-US" altLang="ko-KR" sz="1600" dirty="0"/>
              <a:t>Open Menu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아래쪽에서 </a:t>
            </a:r>
            <a:r>
              <a:rPr lang="en-US" altLang="ko-KR" sz="1600" dirty="0"/>
              <a:t>[Help]-[About Firefox]</a:t>
            </a:r>
            <a:r>
              <a:rPr lang="ko-KR" altLang="en-US" sz="1600" dirty="0"/>
              <a:t>를 선택하여 </a:t>
            </a:r>
            <a:r>
              <a:rPr lang="ko-KR" altLang="en-US" sz="1600" dirty="0" smtClean="0"/>
              <a:t>버전 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1-2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</a:t>
            </a:r>
            <a:r>
              <a:rPr lang="en-US" altLang="ko-KR" sz="1600" b="1" dirty="0" err="1">
                <a:solidFill>
                  <a:srgbClr val="FF0000"/>
                </a:solidFill>
              </a:rPr>
              <a:t>firefox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버전을 </a:t>
            </a:r>
            <a:r>
              <a:rPr lang="ko-KR" altLang="en-US" sz="1600" dirty="0"/>
              <a:t>확인해보면 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포함된 </a:t>
            </a:r>
            <a:r>
              <a:rPr lang="ko-KR" altLang="en-US" sz="1600" dirty="0"/>
              <a:t>파이어폭스의 버전은 </a:t>
            </a:r>
            <a:r>
              <a:rPr lang="en-US" altLang="ko-KR" sz="1600" dirty="0"/>
              <a:t>65.0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3"/>
          <a:stretch/>
        </p:blipFill>
        <p:spPr>
          <a:xfrm>
            <a:off x="836585" y="2123855"/>
            <a:ext cx="5904762" cy="1620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0" y="4554125"/>
            <a:ext cx="7009524" cy="223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250~252p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847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1-3 </a:t>
            </a:r>
            <a:r>
              <a:rPr lang="ko-KR" altLang="en-US" sz="1600" dirty="0"/>
              <a:t>최신 버전을 다운로드하기 위해 </a:t>
            </a:r>
            <a:r>
              <a:rPr lang="en-US" altLang="ko-KR" sz="1600" dirty="0">
                <a:hlinkClick r:id="rId2"/>
              </a:rPr>
              <a:t>https://www.mozilla.org/ko/</a:t>
            </a:r>
            <a:r>
              <a:rPr lang="ko-KR" altLang="en-US" sz="1600" dirty="0"/>
              <a:t>에 접속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9"/>
          <a:stretch/>
        </p:blipFill>
        <p:spPr>
          <a:xfrm>
            <a:off x="865590" y="1133745"/>
            <a:ext cx="7441825" cy="39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250~252p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2546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1-4 &lt;Firefox </a:t>
            </a:r>
            <a:r>
              <a:rPr lang="ko-KR" altLang="en-US" sz="1600" dirty="0"/>
              <a:t>다운로드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클릭하면 영문 파이어폭스가 </a:t>
            </a:r>
            <a:r>
              <a:rPr lang="ko-KR" altLang="en-US" sz="1600" dirty="0" err="1" smtClean="0"/>
              <a:t>다운로드됨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www.mozilla.org/en-US/firefox/all</a:t>
            </a:r>
            <a:r>
              <a:rPr lang="en-US" altLang="ko-KR" sz="1600" dirty="0">
                <a:hlinkClick r:id="rId2"/>
              </a:rPr>
              <a:t>/</a:t>
            </a:r>
            <a:r>
              <a:rPr lang="ko-KR" altLang="en-US" sz="1600" dirty="0" smtClean="0"/>
              <a:t>에서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한국어 </a:t>
            </a:r>
            <a:r>
              <a:rPr lang="ko-KR" altLang="en-US" sz="1600" dirty="0"/>
              <a:t>리눅스 </a:t>
            </a:r>
            <a:r>
              <a:rPr lang="en-US" altLang="ko-KR" sz="1600" dirty="0"/>
              <a:t>64</a:t>
            </a:r>
            <a:r>
              <a:rPr lang="ko-KR" altLang="en-US" sz="1600" dirty="0" err="1" smtClean="0"/>
              <a:t>비트용</a:t>
            </a:r>
            <a:r>
              <a:rPr lang="ko-KR" altLang="en-US" sz="1600" dirty="0" err="1"/>
              <a:t>을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다운로드하면 </a:t>
            </a:r>
            <a:r>
              <a:rPr lang="ko-KR" altLang="en-US" sz="1600" dirty="0" smtClean="0"/>
              <a:t>현시점의 </a:t>
            </a:r>
            <a:r>
              <a:rPr lang="ko-KR" altLang="en-US" sz="1600" dirty="0"/>
              <a:t>최신 버전이 </a:t>
            </a:r>
            <a:r>
              <a:rPr lang="ko-KR" altLang="en-US" sz="1600" dirty="0" err="1" smtClean="0"/>
              <a:t>다운로드됨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53824"/>
            <a:ext cx="6405192" cy="4815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250~252p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3428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다운로드한 파이어폭스 새 버전 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/>
              <a:t>다운로드가 완료되면 열린 웹 브라우저를 닫고 다운로드한 최신 </a:t>
            </a:r>
            <a:r>
              <a:rPr lang="ko-KR" altLang="en-US" sz="1600" dirty="0" smtClean="0"/>
              <a:t>버전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93785"/>
            <a:ext cx="7124700" cy="1590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256943"/>
            <a:ext cx="7009524" cy="1714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250~252p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19549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 smtClean="0"/>
              <a:t>7-3 </a:t>
            </a:r>
            <a:r>
              <a:rPr lang="ko-KR" altLang="en-US" dirty="0"/>
              <a:t>최신 버전으로 파이어폭스 업그레이드하기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2-2 [</a:t>
            </a:r>
            <a:r>
              <a:rPr lang="ko-KR" altLang="en-US" sz="1600" dirty="0"/>
              <a:t>중요 뉴스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계속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2-3 </a:t>
            </a:r>
            <a:r>
              <a:rPr lang="ko-KR" altLang="en-US" sz="1600" dirty="0"/>
              <a:t>다시 웹 브라우저로 가서 오른쪽 끝의 메뉴 열기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아래쪽에서 </a:t>
            </a:r>
            <a:r>
              <a:rPr lang="en-US" altLang="ko-KR" sz="1600" dirty="0"/>
              <a:t>[</a:t>
            </a:r>
            <a:r>
              <a:rPr lang="ko-KR" altLang="en-US" sz="1600" dirty="0"/>
              <a:t>도움말</a:t>
            </a:r>
            <a:r>
              <a:rPr lang="en-US" altLang="ko-KR" sz="1600" dirty="0"/>
              <a:t>]- [Firefox </a:t>
            </a:r>
            <a:r>
              <a:rPr lang="ko-KR" altLang="en-US" sz="1600" dirty="0"/>
              <a:t>정보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선택하여 </a:t>
            </a:r>
            <a:r>
              <a:rPr lang="ko-KR" altLang="en-US" sz="1600" dirty="0" smtClean="0"/>
              <a:t>버전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업그레이드된 </a:t>
            </a:r>
            <a:r>
              <a:rPr lang="ko-KR" altLang="en-US" sz="1600" dirty="0" smtClean="0"/>
              <a:t>버전이며 </a:t>
            </a:r>
            <a:r>
              <a:rPr lang="ko-KR" altLang="en-US" sz="1600" dirty="0"/>
              <a:t>내용이 한글로 </a:t>
            </a:r>
            <a:r>
              <a:rPr lang="ko-KR" altLang="en-US" sz="1600" dirty="0" smtClean="0"/>
              <a:t>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33746"/>
            <a:ext cx="3825425" cy="2643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3"/>
          <a:stretch/>
        </p:blipFill>
        <p:spPr>
          <a:xfrm>
            <a:off x="836585" y="4869160"/>
            <a:ext cx="6390476" cy="1541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250~252p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63258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2-3 </a:t>
            </a:r>
            <a:r>
              <a:rPr lang="ko-KR" altLang="en-US" dirty="0"/>
              <a:t>사운드 설정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smtClean="0"/>
              <a:t>사운드 설정</a:t>
            </a:r>
            <a:endParaRPr lang="en-US" altLang="ko-KR" dirty="0"/>
          </a:p>
          <a:p>
            <a:pPr lvl="1"/>
            <a:r>
              <a:rPr lang="ko-KR" altLang="en-US" sz="1600" dirty="0"/>
              <a:t>우분투는 설치 시 대부분의 사운드 카드를 인식하여 자동으로 </a:t>
            </a:r>
            <a:r>
              <a:rPr lang="ko-KR" altLang="en-US" sz="1600" dirty="0" smtClean="0"/>
              <a:t>설치함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Client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시작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]-[</a:t>
            </a:r>
            <a:r>
              <a:rPr lang="ko-KR" altLang="en-US" sz="1600" dirty="0"/>
              <a:t>멀티미디어</a:t>
            </a:r>
            <a:r>
              <a:rPr lang="en-US" altLang="ko-KR" sz="1600" dirty="0"/>
              <a:t>]-[</a:t>
            </a:r>
            <a:r>
              <a:rPr lang="ko-KR" altLang="en-US" sz="1600" dirty="0"/>
              <a:t>오디오 음량</a:t>
            </a:r>
            <a:r>
              <a:rPr lang="en-US" altLang="ko-KR" sz="1600" dirty="0"/>
              <a:t>]-[</a:t>
            </a:r>
            <a:r>
              <a:rPr lang="ko-KR" altLang="en-US" sz="1600" dirty="0"/>
              <a:t>고급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marL="357188" lvl="1" indent="0">
              <a:buNone/>
            </a:pP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853946"/>
            <a:ext cx="7133333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GNOME</a:t>
            </a:r>
            <a:r>
              <a:rPr lang="ko-KR" altLang="en-US" dirty="0"/>
              <a:t>의 기본 환경과 테마 설정 방법을 이해한다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노틸러스</a:t>
            </a:r>
            <a:r>
              <a:rPr lang="ko-KR" altLang="en-US" dirty="0"/>
              <a:t> 사용법을 익힌다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파이어폭스를 업그레이드하는 방법을 </a:t>
            </a:r>
            <a:r>
              <a:rPr lang="ko-KR" altLang="en-US" dirty="0" smtClean="0"/>
              <a:t>이해한다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리브레오피스</a:t>
            </a:r>
            <a:r>
              <a:rPr lang="ko-KR" altLang="en-US" dirty="0"/>
              <a:t> 등의 </a:t>
            </a:r>
            <a:r>
              <a:rPr lang="en-US" altLang="ko-KR" dirty="0"/>
              <a:t>X </a:t>
            </a:r>
            <a:r>
              <a:rPr lang="ko-KR" altLang="en-US" dirty="0"/>
              <a:t>윈도우 툴 사용법을 </a:t>
            </a:r>
            <a:r>
              <a:rPr lang="ko-KR" altLang="en-US" dirty="0" smtClean="0"/>
              <a:t>익힌다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텍스트 환경인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</a:t>
            </a:r>
            <a:r>
              <a:rPr lang="ko-KR" altLang="en-US" dirty="0"/>
              <a:t>을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2-3 </a:t>
            </a:r>
            <a:r>
              <a:rPr lang="ko-KR" altLang="en-US" dirty="0"/>
              <a:t>사운드 설정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smtClean="0"/>
              <a:t>음량 </a:t>
            </a:r>
            <a:r>
              <a:rPr lang="ko-KR" altLang="en-US" dirty="0"/>
              <a:t>조절</a:t>
            </a:r>
            <a:endParaRPr lang="en-US" altLang="ko-KR" dirty="0"/>
          </a:p>
          <a:p>
            <a:pPr lvl="1"/>
            <a:r>
              <a:rPr lang="en-US" altLang="ko-KR" sz="1600" dirty="0"/>
              <a:t>Client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바탕화면 오른쪽 아래에 있는 볼륨 </a:t>
            </a:r>
            <a:r>
              <a:rPr lang="ko-KR" altLang="en-US" sz="1600" dirty="0" smtClean="0"/>
              <a:t>아이콘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357188" lvl="1" indent="0">
              <a:buNone/>
            </a:pP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583795"/>
            <a:ext cx="3968572" cy="36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2-4 </a:t>
            </a:r>
            <a:r>
              <a:rPr lang="ko-KR" altLang="en-US" dirty="0"/>
              <a:t>멀티미디어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음악 재생 및 인터넷 라디오 실행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리듬박스</a:t>
            </a:r>
            <a:r>
              <a:rPr lang="en-US" altLang="ko-KR" sz="1600" dirty="0"/>
              <a:t>]</a:t>
            </a:r>
            <a:r>
              <a:rPr lang="ko-KR" altLang="en-US" sz="1600" dirty="0"/>
              <a:t>를 선택하거나 </a:t>
            </a:r>
            <a:r>
              <a:rPr lang="en-US" altLang="ko-KR" sz="1600" b="1" dirty="0" err="1">
                <a:solidFill>
                  <a:srgbClr val="FF0000"/>
                </a:solidFill>
              </a:rPr>
              <a:t>rhythmbox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실행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라디오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클릭하면 </a:t>
            </a:r>
            <a:r>
              <a:rPr lang="ko-KR" altLang="en-US" sz="1600" dirty="0"/>
              <a:t>실행 가능한 인터넷 라디오 </a:t>
            </a:r>
            <a:r>
              <a:rPr lang="ko-KR" altLang="en-US" sz="1600" dirty="0" smtClean="0"/>
              <a:t>방송국이 보임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Server </a:t>
            </a:r>
            <a:r>
              <a:rPr lang="ko-KR" altLang="en-US" sz="1600" dirty="0" err="1"/>
              <a:t>가상머신은</a:t>
            </a:r>
            <a:r>
              <a:rPr lang="ko-KR" altLang="en-US" sz="1600" dirty="0"/>
              <a:t> 사운드 카드가 없기 때문에 소리가 나지 않을 것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168860"/>
            <a:ext cx="7110790" cy="44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0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2-4 </a:t>
            </a:r>
            <a:r>
              <a:rPr lang="ko-KR" altLang="en-US" dirty="0"/>
              <a:t>멀티미디어 응용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DVD </a:t>
            </a:r>
            <a:r>
              <a:rPr lang="ko-KR" altLang="en-US" dirty="0"/>
              <a:t>재생 및 동영상 플레이어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동영상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선택하거나 </a:t>
            </a:r>
            <a:r>
              <a:rPr lang="en-US" altLang="ko-KR" sz="1600" b="1" dirty="0">
                <a:solidFill>
                  <a:srgbClr val="FF0000"/>
                </a:solidFill>
              </a:rPr>
              <a:t>totem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4" y="1583795"/>
            <a:ext cx="7571428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2-5 </a:t>
            </a:r>
            <a:r>
              <a:rPr lang="ko-KR" altLang="en-US" dirty="0"/>
              <a:t>문서 편집기와 뷰어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gedit</a:t>
            </a:r>
            <a:endParaRPr lang="en-US" altLang="ko-KR" dirty="0"/>
          </a:p>
          <a:p>
            <a:pPr lvl="1"/>
            <a:r>
              <a:rPr lang="ko-KR" altLang="en-US" sz="1600" dirty="0"/>
              <a:t>일반적인 텍스트 </a:t>
            </a:r>
            <a:r>
              <a:rPr lang="ko-KR" altLang="en-US" sz="1600" dirty="0" smtClean="0"/>
              <a:t>편집기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텍스트 편집기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gedit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943835"/>
            <a:ext cx="4995555" cy="25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5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2-5 </a:t>
            </a:r>
            <a:r>
              <a:rPr lang="ko-KR" altLang="en-US" dirty="0"/>
              <a:t>문서 편집기와 뷰어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문서 보기</a:t>
            </a:r>
            <a:endParaRPr lang="en-US" altLang="ko-KR" dirty="0"/>
          </a:p>
          <a:p>
            <a:pPr lvl="1"/>
            <a:r>
              <a:rPr lang="en-US" altLang="ko-KR" sz="1600" dirty="0"/>
              <a:t>PDF, XPS, TIFF </a:t>
            </a:r>
            <a:r>
              <a:rPr lang="ko-KR" altLang="en-US" sz="1600" dirty="0"/>
              <a:t>등의 다중 문서를 볼 수 있는 간편한 뷰어 </a:t>
            </a:r>
            <a:r>
              <a:rPr lang="ko-KR" altLang="en-US" sz="1600" dirty="0" smtClean="0"/>
              <a:t>프로그램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smtClean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/>
              <a:t>문서 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>
                <a:solidFill>
                  <a:srgbClr val="FF0000"/>
                </a:solidFill>
              </a:rPr>
              <a:t>evince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5"/>
          <a:stretch/>
        </p:blipFill>
        <p:spPr>
          <a:xfrm>
            <a:off x="701570" y="1853825"/>
            <a:ext cx="6657143" cy="41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1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2-6 </a:t>
            </a:r>
            <a:r>
              <a:rPr lang="en-US" altLang="ko-KR" dirty="0"/>
              <a:t>CD/DVD </a:t>
            </a:r>
            <a:r>
              <a:rPr lang="ko-KR" altLang="en-US" dirty="0" err="1"/>
              <a:t>레코딩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브라세로</a:t>
            </a:r>
            <a:endParaRPr lang="en-US" altLang="ko-KR" dirty="0"/>
          </a:p>
          <a:p>
            <a:pPr lvl="1"/>
            <a:r>
              <a:rPr lang="ko-KR" altLang="en-US" sz="1600" dirty="0"/>
              <a:t>우분투는 </a:t>
            </a:r>
            <a:r>
              <a:rPr lang="en-US" altLang="ko-KR" sz="1600" dirty="0"/>
              <a:t>CD/DVD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레코딩하는</a:t>
            </a:r>
            <a:r>
              <a:rPr lang="ko-KR" altLang="en-US" sz="1600" dirty="0"/>
              <a:t> 툴로 브라세로라는 프로그램을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pPr lvl="1"/>
            <a:r>
              <a:rPr lang="en-US" altLang="ko-KR" sz="1600" dirty="0" err="1"/>
              <a:t>brasero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설치한 후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브라세로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brasero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4"/>
          <a:stretch/>
        </p:blipFill>
        <p:spPr>
          <a:xfrm>
            <a:off x="701570" y="1853826"/>
            <a:ext cx="7470830" cy="2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/>
          <a:lstStyle/>
          <a:p>
            <a:r>
              <a:rPr lang="en-US" altLang="ko-KR" dirty="0"/>
              <a:t>GIMP</a:t>
            </a:r>
          </a:p>
          <a:p>
            <a:pPr lvl="1"/>
            <a:r>
              <a:rPr lang="ko-KR" altLang="en-US" sz="1600" dirty="0"/>
              <a:t>윈도우의 포토샵과 비슷한 그래픽 편집 프로그램</a:t>
            </a:r>
            <a:endParaRPr lang="en-US" altLang="ko-KR" sz="1600" dirty="0"/>
          </a:p>
          <a:p>
            <a:pPr lvl="1"/>
            <a:r>
              <a:rPr lang="en-US" altLang="ko-KR" sz="1600" b="1" dirty="0" smtClean="0">
                <a:solidFill>
                  <a:srgbClr val="FF0000"/>
                </a:solidFill>
              </a:rPr>
              <a:t>apt-get </a:t>
            </a:r>
            <a:r>
              <a:rPr lang="en-US" altLang="ko-KR" sz="1600" b="1" dirty="0">
                <a:solidFill>
                  <a:srgbClr val="FF0000"/>
                </a:solidFill>
              </a:rPr>
              <a:t>install gimp </a:t>
            </a:r>
            <a:r>
              <a:rPr lang="ko-KR" altLang="en-US" sz="1600" dirty="0"/>
              <a:t>명령으로 </a:t>
            </a:r>
            <a:r>
              <a:rPr lang="en-US" altLang="ko-KR" sz="1600" dirty="0" smtClean="0"/>
              <a:t>GIMP</a:t>
            </a:r>
            <a:r>
              <a:rPr lang="ko-KR" altLang="en-US" sz="1600" dirty="0" smtClean="0"/>
              <a:t> 설치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]-[GNU Image Manipulation Program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>
                <a:solidFill>
                  <a:srgbClr val="FF0000"/>
                </a:solidFill>
              </a:rPr>
              <a:t>gimp </a:t>
            </a:r>
            <a:r>
              <a:rPr lang="ko-KR" altLang="en-US" sz="1600" dirty="0" smtClean="0"/>
              <a:t>명령 실행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실패하면 </a:t>
            </a:r>
            <a:r>
              <a:rPr lang="en-US" altLang="ko-KR" sz="1600" dirty="0"/>
              <a:t>vi </a:t>
            </a:r>
            <a:r>
              <a:rPr lang="ko-KR" altLang="en-US" sz="1600" dirty="0"/>
              <a:t>에디터나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/apt/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열기 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다음과 </a:t>
            </a:r>
            <a:r>
              <a:rPr lang="ko-KR" altLang="en-US" sz="1600" dirty="0"/>
              <a:t>같이 각각의 두 번째 행을 ‘</a:t>
            </a:r>
            <a:r>
              <a:rPr lang="en-US" altLang="ko-KR" sz="1600" b="1" dirty="0">
                <a:solidFill>
                  <a:srgbClr val="FF0000"/>
                </a:solidFill>
              </a:rPr>
              <a:t>bionic-updates</a:t>
            </a:r>
            <a:r>
              <a:rPr lang="en-US" altLang="ko-KR" sz="1600" dirty="0"/>
              <a:t>’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/>
              <a:t>명령으로 변경 내용을 적용한 후 다시 </a:t>
            </a:r>
            <a:r>
              <a:rPr lang="en-US" altLang="ko-KR" sz="1600" b="1" dirty="0">
                <a:solidFill>
                  <a:srgbClr val="FF0000"/>
                </a:solidFill>
              </a:rPr>
              <a:t>apt-get install gimp </a:t>
            </a:r>
            <a:r>
              <a:rPr lang="ko-KR" altLang="en-US" sz="1600" dirty="0" smtClean="0"/>
              <a:t>명령으로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3248980"/>
            <a:ext cx="6901066" cy="35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3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2-7 </a:t>
            </a:r>
            <a:r>
              <a:rPr lang="ko-KR" altLang="en-US" dirty="0"/>
              <a:t>그래픽 프로그램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62"/>
          <a:stretch/>
        </p:blipFill>
        <p:spPr>
          <a:xfrm>
            <a:off x="476545" y="1133745"/>
            <a:ext cx="8191991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8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/>
          <a:lstStyle/>
          <a:p>
            <a:r>
              <a:rPr lang="en-US" altLang="ko-KR" dirty="0" err="1"/>
              <a:t>eog</a:t>
            </a:r>
            <a:r>
              <a:rPr lang="en-US" altLang="ko-KR" dirty="0"/>
              <a:t>(Eye of GNOME)</a:t>
            </a:r>
          </a:p>
          <a:p>
            <a:pPr lvl="1"/>
            <a:r>
              <a:rPr lang="ko-KR" altLang="en-US" sz="1600" dirty="0"/>
              <a:t>윈도우의 </a:t>
            </a:r>
            <a:r>
              <a:rPr lang="ko-KR" altLang="en-US" sz="1600" dirty="0" err="1"/>
              <a:t>알씨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ALsee</a:t>
            </a:r>
            <a:r>
              <a:rPr lang="en-US" altLang="ko-KR" sz="1600" dirty="0"/>
              <a:t>)</a:t>
            </a:r>
            <a:r>
              <a:rPr lang="ko-KR" altLang="en-US" sz="1600" dirty="0"/>
              <a:t>처럼 그림 파일을 보여주는 그래픽 뷰어 </a:t>
            </a:r>
            <a:r>
              <a:rPr lang="ko-KR" altLang="en-US" sz="1600" dirty="0" smtClean="0"/>
              <a:t>프로그램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 smtClean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/>
              <a:t>이미지 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eog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1898830"/>
            <a:ext cx="5372392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2-7 </a:t>
            </a:r>
            <a:r>
              <a:rPr lang="ko-KR" altLang="en-US" dirty="0"/>
              <a:t>그래픽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/>
          <a:lstStyle/>
          <a:p>
            <a:r>
              <a:rPr lang="ko-KR" altLang="en-US" dirty="0" err="1"/>
              <a:t>스크린샷</a:t>
            </a:r>
            <a:endParaRPr lang="en-US" altLang="ko-KR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유틸리티</a:t>
            </a:r>
            <a:r>
              <a:rPr lang="en-US" altLang="ko-KR" sz="1600" dirty="0"/>
              <a:t>]-[</a:t>
            </a:r>
            <a:r>
              <a:rPr lang="ko-KR" altLang="en-US" sz="1600" dirty="0" err="1"/>
              <a:t>스크린샷</a:t>
            </a:r>
            <a:r>
              <a:rPr lang="en-US" altLang="ko-KR" sz="1600" dirty="0"/>
              <a:t>]</a:t>
            </a:r>
            <a:r>
              <a:rPr lang="ko-KR" altLang="en-US" sz="1600" dirty="0"/>
              <a:t>을 선택하면 </a:t>
            </a:r>
            <a:r>
              <a:rPr lang="ko-KR" altLang="en-US" sz="1600" dirty="0" smtClean="0"/>
              <a:t>화면 캡처 가능</a:t>
            </a:r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2" y="1628800"/>
            <a:ext cx="3866667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1-1 </a:t>
            </a:r>
            <a:r>
              <a:rPr lang="en-US" altLang="ko-KR" dirty="0"/>
              <a:t>GNOME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리눅스를 윈도우와 비슷하게 사용하는 </a:t>
            </a:r>
            <a:r>
              <a:rPr lang="ko-KR" altLang="en-US" sz="1800" dirty="0" smtClean="0"/>
              <a:t>방법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우분투의 </a:t>
            </a:r>
            <a:r>
              <a:rPr lang="en-US" altLang="ko-KR" sz="1600" dirty="0"/>
              <a:t>GNOME </a:t>
            </a:r>
            <a:r>
              <a:rPr lang="ko-KR" altLang="en-US" sz="1600" dirty="0"/>
              <a:t>환경을 </a:t>
            </a:r>
            <a:r>
              <a:rPr lang="ko-KR" altLang="en-US" sz="1600" dirty="0" smtClean="0"/>
              <a:t>이용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GNOME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X </a:t>
            </a:r>
            <a:r>
              <a:rPr lang="ko-KR" altLang="en-US" sz="1600" dirty="0" smtClean="0"/>
              <a:t>윈도우의 오픈 데스크톱 환경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윈도우와 비슷하게 구성되어 있음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GNOME</a:t>
            </a:r>
            <a:r>
              <a:rPr lang="ko-KR" altLang="en-US" sz="1600" dirty="0" smtClean="0"/>
              <a:t>의 </a:t>
            </a:r>
            <a:r>
              <a:rPr lang="ko-KR" altLang="en-US" sz="1600" dirty="0"/>
              <a:t>바탕화면 변경</a:t>
            </a:r>
            <a:r>
              <a:rPr lang="en-US" altLang="ko-KR" sz="1600" dirty="0"/>
              <a:t>, </a:t>
            </a:r>
            <a:r>
              <a:rPr lang="ko-KR" altLang="en-US" sz="1600" dirty="0"/>
              <a:t>테마 </a:t>
            </a:r>
            <a:r>
              <a:rPr lang="ko-KR" altLang="en-US" sz="1600" dirty="0" smtClean="0"/>
              <a:t>설정 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9834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/>
              <a:t>리브레오피스</a:t>
            </a:r>
            <a:endParaRPr lang="en-US" altLang="ko-KR" dirty="0"/>
          </a:p>
          <a:p>
            <a:pPr lvl="1"/>
            <a:r>
              <a:rPr lang="ko-KR" altLang="en-US" sz="1600" dirty="0" smtClean="0"/>
              <a:t>문서 작성 프로그램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 smtClean="0"/>
              <a:t>오피스와 </a:t>
            </a:r>
            <a:r>
              <a:rPr lang="ko-KR" altLang="en-US" sz="1600" dirty="0"/>
              <a:t>호환성이 </a:t>
            </a:r>
            <a:r>
              <a:rPr lang="ko-KR" altLang="en-US" sz="1600" dirty="0" smtClean="0"/>
              <a:t>뛰어남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사용법도 크게 다르지 않아 금방 익힐 </a:t>
            </a:r>
            <a:r>
              <a:rPr lang="ko-KR" altLang="en-US" sz="1600" dirty="0" smtClean="0"/>
              <a:t>수 있음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워드에 대응하는 라이터</a:t>
            </a:r>
            <a:r>
              <a:rPr lang="en-US" altLang="ko-KR" sz="1600" dirty="0"/>
              <a:t>(Writer), </a:t>
            </a:r>
            <a:r>
              <a:rPr lang="ko-KR" altLang="en-US" sz="1600" dirty="0"/>
              <a:t>엑셀에 대응하는 </a:t>
            </a:r>
            <a:r>
              <a:rPr lang="ko-KR" altLang="en-US" sz="1600" dirty="0" err="1"/>
              <a:t>캘크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), </a:t>
            </a:r>
            <a:r>
              <a:rPr lang="ko-KR" altLang="en-US" sz="1600" dirty="0" smtClean="0"/>
              <a:t>파워포인트에 대응하는 </a:t>
            </a:r>
            <a:r>
              <a:rPr lang="ko-KR" altLang="en-US" sz="1600" dirty="0" err="1" smtClean="0"/>
              <a:t>임프레스</a:t>
            </a:r>
            <a:r>
              <a:rPr lang="en-US" altLang="ko-KR" sz="1600" dirty="0"/>
              <a:t>(Impress), </a:t>
            </a:r>
            <a:r>
              <a:rPr lang="ko-KR" altLang="en-US" sz="1600" dirty="0"/>
              <a:t>액세스에 대응하는 베이스</a:t>
            </a:r>
            <a:r>
              <a:rPr lang="en-US" altLang="ko-KR" sz="1600" dirty="0"/>
              <a:t>(Base)</a:t>
            </a:r>
            <a:r>
              <a:rPr lang="ko-KR" altLang="en-US" sz="1600" dirty="0"/>
              <a:t>뿐 아니라 그리기 툴인 </a:t>
            </a:r>
            <a:r>
              <a:rPr lang="ko-KR" altLang="en-US" sz="1600" dirty="0" err="1" smtClean="0"/>
              <a:t>드로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Draw), </a:t>
            </a:r>
            <a:r>
              <a:rPr lang="ko-KR" altLang="en-US" sz="1600" dirty="0"/>
              <a:t>수식 작성 툴인 매스</a:t>
            </a:r>
            <a:r>
              <a:rPr lang="en-US" altLang="ko-KR" sz="1600" dirty="0"/>
              <a:t>(Math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포함함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모든 프로그램을 통합하여 실행할 때는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이용</a:t>
            </a:r>
            <a:endParaRPr lang="en-US" altLang="ko-KR" sz="160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07"/>
          <a:stretch/>
        </p:blipFill>
        <p:spPr>
          <a:xfrm>
            <a:off x="701569" y="3068960"/>
            <a:ext cx="606304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8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smtClean="0"/>
              <a:t>라이터</a:t>
            </a:r>
            <a:endParaRPr lang="en-US" altLang="ko-KR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워드의 파일 포맷인 </a:t>
            </a:r>
            <a:r>
              <a:rPr lang="en-US" altLang="ko-KR" sz="1600" dirty="0"/>
              <a:t>doc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docx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지원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기능도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 smtClean="0"/>
              <a:t>프로그램 </a:t>
            </a:r>
            <a:r>
              <a:rPr lang="ko-KR" altLang="en-US" sz="1600" dirty="0"/>
              <a:t>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Writer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--writer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 smtClean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5"/>
          <a:stretch/>
        </p:blipFill>
        <p:spPr>
          <a:xfrm>
            <a:off x="731053" y="1853825"/>
            <a:ext cx="6946292" cy="48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48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 smtClean="0"/>
              <a:t>캘크</a:t>
            </a:r>
            <a:endParaRPr lang="en-US" altLang="ko-KR" dirty="0"/>
          </a:p>
          <a:p>
            <a:pPr lvl="1"/>
            <a:r>
              <a:rPr lang="en-US" altLang="ko-KR" sz="1600" dirty="0" smtClean="0"/>
              <a:t>MS </a:t>
            </a:r>
            <a:r>
              <a:rPr lang="ko-KR" altLang="en-US" sz="1600" dirty="0"/>
              <a:t>엑셀의 파일 포맷인 </a:t>
            </a:r>
            <a:r>
              <a:rPr lang="en-US" altLang="ko-KR" sz="1600" dirty="0" err="1"/>
              <a:t>xls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xlsx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지원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</a:t>
            </a:r>
            <a:r>
              <a:rPr lang="ko-KR" altLang="en-US" sz="1600" dirty="0" smtClean="0"/>
              <a:t>기능도 있음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 smtClean="0"/>
              <a:t>프로그램 </a:t>
            </a:r>
            <a:r>
              <a:rPr lang="ko-KR" altLang="en-US" sz="1600" dirty="0"/>
              <a:t>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Calc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</a:t>
            </a:r>
            <a:r>
              <a:rPr lang="en-US" altLang="ko-KR" sz="1600" b="1" dirty="0" err="1">
                <a:solidFill>
                  <a:srgbClr val="FF0000"/>
                </a:solidFill>
              </a:rPr>
              <a:t>calc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 smtClean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701570" y="1808820"/>
            <a:ext cx="7161378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3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2-8 </a:t>
            </a:r>
            <a:r>
              <a:rPr lang="ko-KR" altLang="en-US" dirty="0" err="1"/>
              <a:t>리브레오피스</a:t>
            </a:r>
            <a:r>
              <a:rPr lang="ko-KR" altLang="en-US" dirty="0"/>
              <a:t>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/>
          <a:lstStyle/>
          <a:p>
            <a:r>
              <a:rPr lang="ko-KR" altLang="en-US" dirty="0" err="1" smtClean="0"/>
              <a:t>임프레스</a:t>
            </a:r>
            <a:endParaRPr lang="en-US" altLang="ko-KR" dirty="0"/>
          </a:p>
          <a:p>
            <a:pPr lvl="1"/>
            <a:r>
              <a:rPr lang="en-US" altLang="ko-KR" sz="1600" dirty="0"/>
              <a:t>MS </a:t>
            </a:r>
            <a:r>
              <a:rPr lang="ko-KR" altLang="en-US" sz="1600" dirty="0"/>
              <a:t>파워포인트의 파일 포맷인 </a:t>
            </a:r>
            <a:r>
              <a:rPr lang="en-US" altLang="ko-KR" sz="1600" dirty="0" err="1"/>
              <a:t>ppt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pptx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지원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PDF </a:t>
            </a:r>
            <a:r>
              <a:rPr lang="ko-KR" altLang="en-US" sz="1600" dirty="0"/>
              <a:t>파일로 저장하는 </a:t>
            </a:r>
            <a:r>
              <a:rPr lang="ko-KR" altLang="en-US" sz="1600" dirty="0" smtClean="0"/>
              <a:t>기능도 있음</a:t>
            </a:r>
            <a:endParaRPr lang="en-US" altLang="ko-KR" sz="1600" dirty="0" smtClean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LibreOffice</a:t>
            </a:r>
            <a:r>
              <a:rPr lang="en-US" altLang="ko-KR" sz="1600" dirty="0"/>
              <a:t> Impress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libreoffice</a:t>
            </a:r>
            <a:r>
              <a:rPr lang="en-US" altLang="ko-KR" sz="1600" b="1" dirty="0">
                <a:solidFill>
                  <a:srgbClr val="FF0000"/>
                </a:solidFill>
              </a:rPr>
              <a:t> --impress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실행</a:t>
            </a:r>
            <a:endParaRPr lang="en-US" altLang="ko-KR" sz="1600" dirty="0" smtClean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  <a:p>
            <a:endParaRPr lang="en-US" altLang="ko-KR" dirty="0"/>
          </a:p>
          <a:p>
            <a:endParaRPr lang="en-US" altLang="ko-KR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"/>
          <a:stretch/>
        </p:blipFill>
        <p:spPr>
          <a:xfrm>
            <a:off x="701570" y="1853825"/>
            <a:ext cx="6623675" cy="48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Server(B)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</a:t>
            </a:r>
            <a:r>
              <a:rPr lang="en-US" altLang="ko-KR" sz="1600" dirty="0" smtClean="0"/>
              <a:t>Linux\Server(B)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 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</a:t>
            </a:r>
            <a:r>
              <a:rPr lang="en-US" altLang="ko-KR" sz="1600" dirty="0" smtClean="0"/>
              <a:t>Server(B)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ko-KR" altLang="en-US" sz="1600" dirty="0" smtClean="0"/>
              <a:t>부팅하</a:t>
            </a:r>
            <a:r>
              <a:rPr lang="ko-KR" altLang="en-US" sz="1600" dirty="0"/>
              <a:t>고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root </a:t>
            </a:r>
            <a:r>
              <a:rPr lang="ko-KR" altLang="en-US" sz="1600" dirty="0" smtClean="0"/>
              <a:t>사용자로 접속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우분투 저장소 파일인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수정하기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en-US" altLang="ko-KR" sz="1600" b="1" dirty="0">
                <a:solidFill>
                  <a:srgbClr val="FF0000"/>
                </a:solidFill>
              </a:rPr>
              <a:t>vi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/apt/</a:t>
            </a:r>
            <a:r>
              <a:rPr lang="en-US" altLang="ko-KR" sz="1600" b="1" dirty="0" err="1">
                <a:solidFill>
                  <a:srgbClr val="FF0000"/>
                </a:solidFill>
              </a:rPr>
              <a:t>sources.list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파일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각각의 두 번째 행을 ‘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bionic-updates</a:t>
            </a:r>
            <a:r>
              <a:rPr lang="en-US" altLang="ko-KR" sz="1600" dirty="0"/>
              <a:t>’</a:t>
            </a:r>
            <a:r>
              <a:rPr lang="ko-KR" altLang="en-US" sz="1600" dirty="0"/>
              <a:t>로 변경한 후 </a:t>
            </a:r>
            <a:r>
              <a:rPr lang="ko-KR" altLang="en-US" sz="1600" dirty="0" smtClean="0"/>
              <a:t>저장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2-2 </a:t>
            </a:r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/>
              <a:t>명령으로 변경 </a:t>
            </a:r>
            <a:r>
              <a:rPr lang="ko-KR" altLang="en-US" sz="1600" dirty="0" smtClean="0"/>
              <a:t>내용 </a:t>
            </a:r>
            <a:r>
              <a:rPr lang="ko-KR" altLang="en-US" sz="1600" dirty="0"/>
              <a:t>적용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6"/>
          <a:stretch/>
        </p:blipFill>
        <p:spPr>
          <a:xfrm>
            <a:off x="836585" y="3969060"/>
            <a:ext cx="7619048" cy="17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관련 패키지 설치하기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gnome-session gdm3 gnome-terminal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language-pack-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ko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</a:p>
          <a:p>
            <a:pPr marL="93662" indent="0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      language-pack-gnome-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ko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명령으로 관련 패키지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3-2 </a:t>
            </a:r>
            <a:r>
              <a:rPr lang="ko-KR" altLang="en-US" sz="1600" dirty="0"/>
              <a:t>설치가 완료되면 </a:t>
            </a:r>
            <a:r>
              <a:rPr lang="en-US" altLang="ko-KR" sz="1600" b="1" dirty="0">
                <a:solidFill>
                  <a:srgbClr val="FF0000"/>
                </a:solidFill>
              </a:rPr>
              <a:t>reboot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3-3 X </a:t>
            </a:r>
            <a:r>
              <a:rPr lang="ko-KR" altLang="en-US" sz="1600" dirty="0"/>
              <a:t>윈도우 환경의 로그인 창이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사용자를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비밀번호에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로그인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31"/>
          <a:stretch/>
        </p:blipFill>
        <p:spPr>
          <a:xfrm>
            <a:off x="799193" y="1853825"/>
            <a:ext cx="7619048" cy="4950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2" y="3519010"/>
            <a:ext cx="4390476" cy="171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07663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3-4 [Activities]</a:t>
            </a:r>
            <a:r>
              <a:rPr lang="ko-KR" altLang="en-US" sz="1600" dirty="0"/>
              <a:t>에 이어 </a:t>
            </a:r>
            <a:r>
              <a:rPr lang="en-US" altLang="ko-KR" sz="1600" dirty="0"/>
              <a:t>Show Application </a:t>
            </a:r>
            <a:r>
              <a:rPr lang="ko-KR" altLang="en-US" sz="1600" dirty="0"/>
              <a:t>아이콘을 클릭하면 설치된 </a:t>
            </a:r>
            <a:r>
              <a:rPr lang="ko-KR" altLang="en-US" sz="1600" dirty="0" smtClean="0"/>
              <a:t>프로그램이 보임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9"/>
          <a:stretch/>
        </p:blipFill>
        <p:spPr>
          <a:xfrm>
            <a:off x="881590" y="1178751"/>
            <a:ext cx="7290810" cy="3531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48645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/>
              <a:t>한글 설정하기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4-1 </a:t>
            </a:r>
            <a:r>
              <a:rPr lang="ko-KR" altLang="en-US" sz="1600" dirty="0"/>
              <a:t>오른쪽 위의 ▼ 아이콘에 이어 설정 </a:t>
            </a:r>
            <a:r>
              <a:rPr lang="ko-KR" altLang="en-US" sz="1600" dirty="0" smtClean="0"/>
              <a:t>아이콘 클릭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538790"/>
            <a:ext cx="3276190" cy="2885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340577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4-2 </a:t>
            </a:r>
            <a:r>
              <a:rPr lang="en-US" altLang="ko-KR" sz="1600" dirty="0"/>
              <a:t>[Region &amp; Language]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&lt;Manage Installed Languages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경고 창이 나타나면 </a:t>
            </a:r>
            <a:r>
              <a:rPr lang="en-US" altLang="ko-KR" sz="1600" dirty="0" smtClean="0"/>
              <a:t>&lt;Install&gt;</a:t>
            </a:r>
            <a:r>
              <a:rPr lang="ko-KR" altLang="en-US" sz="1600" dirty="0" smtClean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관련 </a:t>
            </a:r>
            <a:r>
              <a:rPr lang="ko-KR" altLang="en-US" sz="1600" dirty="0" smtClean="0"/>
              <a:t>패키지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비밀번호를 묻는 창이 나타나면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사용자의 비밀번호인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[Applying changes] </a:t>
            </a:r>
            <a:r>
              <a:rPr lang="ko-KR" altLang="en-US" sz="1600" dirty="0"/>
              <a:t>창이 나타나고 한동안 </a:t>
            </a:r>
            <a:r>
              <a:rPr lang="ko-KR" altLang="en-US" sz="1600" dirty="0" smtClean="0"/>
              <a:t>설치 </a:t>
            </a:r>
            <a:r>
              <a:rPr lang="ko-KR" altLang="en-US" sz="1600" dirty="0"/>
              <a:t>진행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9"/>
          <a:stretch/>
        </p:blipFill>
        <p:spPr>
          <a:xfrm>
            <a:off x="836585" y="2213865"/>
            <a:ext cx="7479917" cy="3915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743631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/>
              <a:t>설치가 완료되면 열린 창을 모두 닫고 ▼ 아이콘에 이어 종료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&lt;Restart&gt;</a:t>
            </a:r>
            <a:r>
              <a:rPr lang="ko-KR" altLang="en-US" sz="1600" dirty="0" smtClean="0"/>
              <a:t> 클릭하여 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다시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</a:t>
            </a:r>
            <a:r>
              <a:rPr lang="ko-KR" altLang="en-US" sz="1600" dirty="0" smtClean="0"/>
              <a:t>로그인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4-4 </a:t>
            </a:r>
            <a:r>
              <a:rPr lang="ko-KR" altLang="en-US" sz="1600" dirty="0"/>
              <a:t>▼ 아이콘에 이어 설정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[Region &amp; Language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오른쪽에서 </a:t>
            </a:r>
            <a:r>
              <a:rPr lang="en-US" altLang="ko-KR" sz="1600" dirty="0"/>
              <a:t>[Language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ko-KR" altLang="en-US" sz="1600" dirty="0" err="1"/>
              <a:t>한국어’로</a:t>
            </a:r>
            <a:r>
              <a:rPr lang="ko-KR" altLang="en-US" sz="1600" dirty="0"/>
              <a:t> 변경한 후 </a:t>
            </a:r>
            <a:r>
              <a:rPr lang="en-US" altLang="ko-KR" sz="1600" dirty="0"/>
              <a:t>&lt;</a:t>
            </a:r>
            <a:r>
              <a:rPr lang="en-US" altLang="ko-KR" sz="1600" dirty="0" smtClean="0"/>
              <a:t>Done&gt; </a:t>
            </a:r>
            <a:r>
              <a:rPr lang="ko-KR" altLang="en-US" sz="1600" dirty="0" smtClean="0"/>
              <a:t>클릭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70"/>
          <a:stretch/>
        </p:blipFill>
        <p:spPr>
          <a:xfrm>
            <a:off x="881590" y="2708920"/>
            <a:ext cx="7200800" cy="3371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82820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 smtClean="0"/>
              <a:t>초기화하기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1-1 </a:t>
            </a:r>
            <a:r>
              <a:rPr lang="en-US" altLang="ko-KR" sz="1600" dirty="0"/>
              <a:t>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</a:t>
            </a:r>
            <a:r>
              <a:rPr lang="en-US" altLang="ko-KR" sz="1600" dirty="0"/>
              <a:t>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바탕화면 </a:t>
            </a:r>
            <a:r>
              <a:rPr lang="ko-KR" altLang="en-US" sz="1600" dirty="0" smtClean="0"/>
              <a:t>바꾸기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/>
              <a:t>바탕화면에서 마우스 오른쪽 버튼을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바로가기</a:t>
            </a:r>
            <a:r>
              <a:rPr lang="ko-KR" altLang="en-US" sz="1600" dirty="0"/>
              <a:t> 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배경 바꾸기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2-2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배경</a:t>
            </a:r>
            <a:r>
              <a:rPr lang="en-US" altLang="ko-KR" sz="1600" dirty="0"/>
              <a:t>]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클릭하면 배경 </a:t>
            </a:r>
            <a:r>
              <a:rPr lang="ko-KR" altLang="en-US" sz="1600" dirty="0"/>
              <a:t>이미지가 </a:t>
            </a:r>
            <a:r>
              <a:rPr lang="ko-KR" altLang="en-US" sz="1600" dirty="0" smtClean="0"/>
              <a:t>나타남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원하는 </a:t>
            </a:r>
            <a:r>
              <a:rPr lang="ko-KR" altLang="en-US" sz="1600" dirty="0"/>
              <a:t>것을 고르고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59"/>
          <a:stretch/>
        </p:blipFill>
        <p:spPr>
          <a:xfrm>
            <a:off x="874376" y="3924055"/>
            <a:ext cx="7342244" cy="2340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77881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4-5 </a:t>
            </a:r>
            <a:r>
              <a:rPr lang="en-US" altLang="ko-KR" sz="1600" dirty="0" smtClean="0"/>
              <a:t>&lt;Restart&gt;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&lt;Logout&gt;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클릭하여 </a:t>
            </a:r>
            <a:r>
              <a:rPr lang="ko-KR" altLang="en-US" sz="1600" dirty="0" smtClean="0"/>
              <a:t>로그아웃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ko-KR" altLang="en-US" sz="1600" dirty="0"/>
              <a:t>화면에 시간이 나오면 화면을 </a:t>
            </a:r>
            <a:r>
              <a:rPr lang="ko-KR" altLang="en-US" sz="1600" dirty="0" smtClean="0"/>
              <a:t>마우스로 </a:t>
            </a:r>
            <a:r>
              <a:rPr lang="ko-KR" altLang="en-US" sz="1600" dirty="0"/>
              <a:t>클릭하여 위로 </a:t>
            </a:r>
            <a:r>
              <a:rPr lang="ko-KR" altLang="en-US" sz="1600" dirty="0" smtClean="0"/>
              <a:t>드래그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다시</a:t>
            </a:r>
            <a:r>
              <a:rPr lang="en-US" altLang="ko-KR" sz="1600" dirty="0"/>
              <a:t> </a:t>
            </a:r>
            <a:r>
              <a:rPr lang="en-US" altLang="ko-KR" sz="1600" dirty="0" err="1" smtClean="0"/>
              <a:t>ubuntu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사용자로 </a:t>
            </a:r>
            <a:r>
              <a:rPr lang="ko-KR" altLang="en-US" sz="1600" dirty="0" smtClean="0"/>
              <a:t>로그인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→ 화면이 </a:t>
            </a:r>
            <a:r>
              <a:rPr lang="ko-KR" altLang="en-US" sz="1600" dirty="0"/>
              <a:t>한글로 되어 있을 것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8"/>
          <a:stretch/>
        </p:blipFill>
        <p:spPr>
          <a:xfrm>
            <a:off x="836585" y="2168860"/>
            <a:ext cx="7245805" cy="4545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81481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4-6 </a:t>
            </a:r>
            <a:r>
              <a:rPr lang="ko-KR" altLang="en-US" sz="1600" dirty="0"/>
              <a:t>▼ 아이콘에 이어 설정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지역 및 언어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오른쪽에서 </a:t>
            </a:r>
            <a:r>
              <a:rPr lang="en-US" altLang="ko-KR" sz="1600" dirty="0"/>
              <a:t>[</a:t>
            </a:r>
            <a:r>
              <a:rPr lang="ko-KR" altLang="en-US" sz="1600" dirty="0"/>
              <a:t>입력 소스</a:t>
            </a:r>
            <a:r>
              <a:rPr lang="en-US" altLang="ko-KR" sz="1600" dirty="0"/>
              <a:t>]</a:t>
            </a:r>
            <a:r>
              <a:rPr lang="ko-KR" altLang="en-US" sz="1600" dirty="0"/>
              <a:t>의 </a:t>
            </a:r>
            <a:r>
              <a:rPr lang="en-US" altLang="ko-KR" sz="1600" dirty="0" smtClean="0"/>
              <a:t>+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‘</a:t>
            </a:r>
            <a:r>
              <a:rPr lang="ko-KR" altLang="en-US" sz="1600" dirty="0" err="1"/>
              <a:t>한국어’에</a:t>
            </a:r>
            <a:r>
              <a:rPr lang="ko-KR" altLang="en-US" sz="1600" dirty="0"/>
              <a:t> 이어 ‘한국어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/>
              <a:t>)’</a:t>
            </a:r>
            <a:r>
              <a:rPr lang="ko-KR" altLang="en-US" sz="1600" dirty="0"/>
              <a:t>을 선택한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0"/>
          <a:stretch/>
        </p:blipFill>
        <p:spPr>
          <a:xfrm>
            <a:off x="881591" y="1853825"/>
            <a:ext cx="7380820" cy="3675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13339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4-7 </a:t>
            </a:r>
            <a:r>
              <a:rPr lang="ko-KR" altLang="en-US" sz="1600" dirty="0"/>
              <a:t>이번에는 </a:t>
            </a:r>
            <a:r>
              <a:rPr lang="en-US" altLang="ko-KR" sz="1600" dirty="0" smtClean="0"/>
              <a:t>+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클릭하여 ‘</a:t>
            </a:r>
            <a:r>
              <a:rPr lang="ko-KR" altLang="en-US" sz="1600" dirty="0" err="1"/>
              <a:t>한국어’에</a:t>
            </a:r>
            <a:r>
              <a:rPr lang="ko-KR" altLang="en-US" sz="1600" dirty="0"/>
              <a:t> 이어 ‘한국어</a:t>
            </a:r>
            <a:r>
              <a:rPr lang="en-US" altLang="ko-KR" sz="1600" dirty="0"/>
              <a:t>(Hangul)’</a:t>
            </a:r>
            <a:r>
              <a:rPr lang="ko-KR" altLang="en-US" sz="1600" dirty="0"/>
              <a:t>을 선택한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→ </a:t>
            </a:r>
            <a:r>
              <a:rPr lang="ko-KR" altLang="en-US" sz="1600" dirty="0" smtClean="0"/>
              <a:t>최종적으로 </a:t>
            </a:r>
            <a:r>
              <a:rPr lang="en-US" altLang="ko-KR" sz="1600" dirty="0"/>
              <a:t>3</a:t>
            </a:r>
            <a:r>
              <a:rPr lang="ko-KR" altLang="en-US" sz="1600" dirty="0"/>
              <a:t>개의 입력 소스가 보일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err="1"/>
              <a:t>그중에서</a:t>
            </a:r>
            <a:r>
              <a:rPr lang="ko-KR" altLang="en-US" sz="1600" dirty="0"/>
              <a:t> ‘영어</a:t>
            </a:r>
            <a:r>
              <a:rPr lang="en-US" altLang="ko-KR" sz="1600" dirty="0"/>
              <a:t>(</a:t>
            </a:r>
            <a:r>
              <a:rPr lang="ko-KR" altLang="en-US" sz="1600" dirty="0"/>
              <a:t>미국</a:t>
            </a:r>
            <a:r>
              <a:rPr lang="en-US" altLang="ko-KR" sz="1600" dirty="0"/>
              <a:t>)’</a:t>
            </a:r>
            <a:r>
              <a:rPr lang="ko-KR" altLang="en-US" sz="1600" dirty="0"/>
              <a:t>을 선택하고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클릭하여 삭제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853825"/>
            <a:ext cx="7519585" cy="4050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4537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4-8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창을 닫고 ▼ 아이콘에 이어 종료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다시 시작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클릭하여 </a:t>
            </a:r>
            <a:r>
              <a:rPr lang="ko-KR" altLang="en-US" sz="1600" dirty="0" smtClean="0"/>
              <a:t>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다시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</a:t>
            </a:r>
            <a:r>
              <a:rPr lang="ko-KR" altLang="en-US" sz="1600" dirty="0" smtClean="0"/>
              <a:t>로그인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4-9 </a:t>
            </a:r>
            <a:r>
              <a:rPr lang="ko-KR" altLang="en-US" sz="1600" dirty="0"/>
              <a:t>▼ 아이콘에 이어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왼쪽의 </a:t>
            </a:r>
            <a:r>
              <a:rPr lang="en-US" altLang="ko-KR" sz="1600" dirty="0"/>
              <a:t>[</a:t>
            </a:r>
            <a:r>
              <a:rPr lang="ko-KR" altLang="en-US" sz="1600" dirty="0"/>
              <a:t>지역 및 언어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오른쪽의 </a:t>
            </a:r>
            <a:r>
              <a:rPr lang="en-US" altLang="ko-KR" sz="1600" dirty="0"/>
              <a:t>[</a:t>
            </a:r>
            <a:r>
              <a:rPr lang="ko-KR" altLang="en-US" sz="1600" dirty="0"/>
              <a:t>입력 소스</a:t>
            </a:r>
            <a:r>
              <a:rPr lang="en-US" altLang="ko-KR" sz="1600" dirty="0"/>
              <a:t>]</a:t>
            </a:r>
            <a:r>
              <a:rPr lang="ko-KR" altLang="en-US" sz="1600" dirty="0"/>
              <a:t>에서 ‘한국어</a:t>
            </a:r>
            <a:r>
              <a:rPr lang="en-US" altLang="ko-KR" sz="1600" dirty="0"/>
              <a:t>(Hangul)’</a:t>
            </a:r>
            <a:r>
              <a:rPr lang="ko-KR" altLang="en-US" sz="1600" dirty="0"/>
              <a:t>을 선택하고 설정 </a:t>
            </a:r>
            <a:r>
              <a:rPr lang="ko-KR" altLang="en-US" sz="1600" dirty="0" smtClean="0"/>
              <a:t>아이콘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‘한글 모드로 </a:t>
            </a:r>
            <a:r>
              <a:rPr lang="ko-KR" altLang="en-US" sz="1600" dirty="0" err="1"/>
              <a:t>시작’에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체크 표시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 err="1"/>
              <a:t>Shift+space</a:t>
            </a:r>
            <a:r>
              <a:rPr lang="en-US" altLang="ko-KR" sz="1600" dirty="0"/>
              <a:t>’</a:t>
            </a:r>
            <a:r>
              <a:rPr lang="ko-KR" altLang="en-US" sz="1600" dirty="0"/>
              <a:t>를 선택한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8" y="2897756"/>
            <a:ext cx="6677164" cy="38874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17233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4-10 [</a:t>
            </a:r>
            <a:r>
              <a:rPr lang="ko-KR" altLang="en-US" sz="1600" dirty="0"/>
              <a:t>현재 활동</a:t>
            </a:r>
            <a:r>
              <a:rPr lang="en-US" altLang="ko-KR" sz="1600" dirty="0"/>
              <a:t>]-[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터미널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터미널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Shift </a:t>
            </a:r>
            <a:r>
              <a:rPr lang="en-US" altLang="ko-KR" sz="1600" dirty="0"/>
              <a:t>+ Space </a:t>
            </a:r>
            <a:r>
              <a:rPr lang="en-US" altLang="ko-KR" sz="1600" dirty="0" smtClean="0"/>
              <a:t>bar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누르면 한글</a:t>
            </a:r>
            <a:r>
              <a:rPr lang="en-US" altLang="ko-KR" sz="1600" dirty="0"/>
              <a:t>/</a:t>
            </a:r>
            <a:r>
              <a:rPr lang="ko-KR" altLang="en-US" sz="1600" dirty="0"/>
              <a:t>영문 전환이 될 </a:t>
            </a:r>
            <a:r>
              <a:rPr lang="ko-KR" altLang="en-US" sz="1600" dirty="0" smtClean="0"/>
              <a:t>것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한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영 </a:t>
            </a:r>
            <a:r>
              <a:rPr lang="ko-KR" altLang="en-US" sz="1600" dirty="0"/>
              <a:t>전환이 되지 않으면 오른쪽 위의 키보드 언어 표시를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‘한글 상태</a:t>
            </a:r>
            <a:r>
              <a:rPr lang="ko-KR" altLang="en-US" sz="1600" dirty="0" smtClean="0"/>
              <a:t>’ </a:t>
            </a:r>
            <a:r>
              <a:rPr lang="ko-KR" altLang="en-US" sz="1600" dirty="0"/>
              <a:t>활성화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30"/>
          <a:stretch/>
        </p:blipFill>
        <p:spPr>
          <a:xfrm>
            <a:off x="1016605" y="1853826"/>
            <a:ext cx="7155795" cy="2113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72175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모든 패키지가 설치된 </a:t>
            </a:r>
            <a:r>
              <a:rPr lang="en-US" altLang="ko-KR" sz="1600" dirty="0"/>
              <a:t>GNOME </a:t>
            </a:r>
            <a:r>
              <a:rPr lang="ko-KR" altLang="en-US" sz="1600" dirty="0"/>
              <a:t>환경 만들기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5-1 </a:t>
            </a:r>
            <a:r>
              <a:rPr lang="ko-KR" altLang="en-US" sz="1600" dirty="0"/>
              <a:t>터미널에서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tasksel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/>
              <a:t>Tasksel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패키지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비밀번호는 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비밀번호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5-2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tasksel</a:t>
            </a:r>
            <a:r>
              <a:rPr lang="en-US" altLang="ko-KR" sz="1600" b="1" dirty="0">
                <a:solidFill>
                  <a:srgbClr val="FF0000"/>
                </a:solidFill>
              </a:rPr>
              <a:t>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-desktop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관련 </a:t>
            </a:r>
            <a:r>
              <a:rPr lang="ko-KR" altLang="en-US" sz="1600" dirty="0" smtClean="0"/>
              <a:t>패키지 </a:t>
            </a:r>
            <a:r>
              <a:rPr lang="ko-KR" altLang="en-US" sz="1600" dirty="0"/>
              <a:t>설치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32"/>
          <a:stretch/>
        </p:blipFill>
        <p:spPr>
          <a:xfrm>
            <a:off x="881590" y="1808820"/>
            <a:ext cx="6752381" cy="1665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9" y="3879050"/>
            <a:ext cx="5405273" cy="2790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361060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5-3 </a:t>
            </a:r>
            <a:r>
              <a:rPr lang="ko-KR" altLang="en-US" sz="1600" dirty="0"/>
              <a:t>설치가 완료되면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재부팅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5-4 </a:t>
            </a:r>
            <a:r>
              <a:rPr lang="ko-KR" altLang="en-US" sz="1600" dirty="0"/>
              <a:t>환영 화면이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완료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계속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마지막에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이름 바꾸기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폴더명을</a:t>
            </a:r>
            <a:r>
              <a:rPr lang="ko-KR" altLang="en-US" sz="1600" dirty="0"/>
              <a:t> 한글로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추가로 </a:t>
            </a:r>
            <a:r>
              <a:rPr lang="en-US" altLang="ko-KR" sz="1600" dirty="0"/>
              <a:t>[</a:t>
            </a:r>
            <a:r>
              <a:rPr lang="ko-KR" altLang="en-US" sz="1600" dirty="0"/>
              <a:t>소프트웨어 업데이트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/>
              <a:t>나중에 </a:t>
            </a:r>
            <a:r>
              <a:rPr lang="ko-KR" altLang="en-US" sz="1600" dirty="0" smtClean="0"/>
              <a:t>알림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0" y="2168860"/>
            <a:ext cx="6200000" cy="44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48335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7-4] </a:t>
            </a:r>
            <a:r>
              <a:rPr lang="en-US" altLang="ko-KR" dirty="0"/>
              <a:t>Server(B)</a:t>
            </a:r>
            <a:r>
              <a:rPr lang="ko-KR" altLang="en-US" dirty="0"/>
              <a:t>에 </a:t>
            </a:r>
            <a:r>
              <a:rPr lang="en-US" altLang="ko-KR" dirty="0"/>
              <a:t>GNOME </a:t>
            </a:r>
            <a:r>
              <a:rPr lang="ko-KR" altLang="en-US" dirty="0"/>
              <a:t>데스크톱 환경 추가하기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5-5 </a:t>
            </a:r>
            <a:r>
              <a:rPr lang="ko-KR" altLang="en-US" sz="1600" dirty="0" smtClean="0"/>
              <a:t>우분투 </a:t>
            </a:r>
            <a:r>
              <a:rPr lang="ko-KR" altLang="en-US" sz="1600" dirty="0"/>
              <a:t>데스크톱을 설치한 것과 동일한 </a:t>
            </a:r>
            <a:r>
              <a:rPr lang="ko-KR" altLang="en-US" sz="1600" dirty="0" smtClean="0"/>
              <a:t>환경 사용 가능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178750"/>
            <a:ext cx="7619048" cy="4361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261~268p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27202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GNOME </a:t>
            </a:r>
            <a:r>
              <a:rPr lang="ko-KR" altLang="en-US" sz="1600" dirty="0" smtClean="0"/>
              <a:t>사이트에서도 이미지 선택 가능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en-US" altLang="ko-KR" sz="1600" dirty="0"/>
              <a:t>[Firefox </a:t>
            </a:r>
            <a:r>
              <a:rPr lang="ko-KR" altLang="en-US" sz="1600" dirty="0"/>
              <a:t>웹 브라우저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실행</a:t>
            </a:r>
            <a:r>
              <a:rPr lang="en-US" altLang="ko-KR" sz="1600" dirty="0"/>
              <a:t>,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hlinkClick r:id="rId2"/>
              </a:rPr>
              <a:t>http://gnome-look.org/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http</a:t>
            </a:r>
            <a:r>
              <a:rPr lang="en-US" altLang="ko-KR" sz="1600" dirty="0"/>
              <a:t>://</a:t>
            </a:r>
            <a:r>
              <a:rPr lang="en-US" altLang="ko-KR" sz="1600" dirty="0" smtClean="0"/>
              <a:t>ftp.gnome.org/pub/gnome/teams/art.gnome.org/archive</a:t>
            </a:r>
            <a:r>
              <a:rPr lang="en-US" altLang="ko-KR" sz="1600" dirty="0"/>
              <a:t>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ko-KR" altLang="en-US" sz="1600" dirty="0" smtClean="0"/>
              <a:t>        왼쪽에서 </a:t>
            </a:r>
            <a:r>
              <a:rPr lang="en-US" altLang="ko-KR" sz="1600" dirty="0"/>
              <a:t>[Wallpapers Gnome]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마음에 드는 이미지 선택</a:t>
            </a:r>
            <a:endParaRPr lang="en-US" altLang="ko-KR" sz="1600" dirty="0"/>
          </a:p>
          <a:p>
            <a:pPr marL="93662" indent="0">
              <a:buNone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 r="25388" b="7127"/>
          <a:stretch/>
        </p:blipFill>
        <p:spPr>
          <a:xfrm>
            <a:off x="836585" y="2168860"/>
            <a:ext cx="6731669" cy="4387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270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2-4 </a:t>
            </a:r>
            <a:r>
              <a:rPr lang="ko-KR" altLang="en-US" sz="1600" dirty="0"/>
              <a:t>이미지에서 마우스 오른쪽 버튼으로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[Set As Desktop Background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선택하면 바로 바탕화면으로 </a:t>
            </a:r>
            <a:r>
              <a:rPr lang="ko-KR" altLang="en-US" sz="1600" dirty="0" smtClean="0"/>
              <a:t>설정됨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/>
              <a:t>테마 변경하기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3-1 </a:t>
            </a:r>
            <a:r>
              <a:rPr lang="ko-KR" altLang="en-US" sz="1600" dirty="0"/>
              <a:t>바탕화면에서 마우스 오른쪽 버튼을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3-2 </a:t>
            </a:r>
            <a:r>
              <a:rPr lang="ko-KR" altLang="en-US" sz="1600" dirty="0"/>
              <a:t>먼저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gnome-tweak-tool </a:t>
            </a:r>
            <a:r>
              <a:rPr lang="ko-KR" altLang="en-US" sz="1600" dirty="0"/>
              <a:t>명령으로 관련 </a:t>
            </a:r>
            <a:r>
              <a:rPr lang="ko-KR" altLang="en-US" sz="1600" dirty="0" smtClean="0"/>
              <a:t>패키지 설치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2"/>
          <a:stretch/>
        </p:blipFill>
        <p:spPr>
          <a:xfrm>
            <a:off x="836584" y="1493786"/>
            <a:ext cx="7505303" cy="2565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1544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3-3 </a:t>
            </a:r>
            <a:r>
              <a:rPr lang="en-US" altLang="ko-KR" sz="1600" b="1" dirty="0">
                <a:solidFill>
                  <a:srgbClr val="FF0000"/>
                </a:solidFill>
              </a:rPr>
              <a:t>gnome-tweaks </a:t>
            </a:r>
            <a:r>
              <a:rPr lang="ko-KR" altLang="en-US" sz="1600" dirty="0" smtClean="0"/>
              <a:t>명령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Tweak </a:t>
            </a:r>
            <a:r>
              <a:rPr lang="en-US" altLang="ko-KR" sz="1600" dirty="0" smtClean="0"/>
              <a:t>Tool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왼쪽에서 </a:t>
            </a:r>
            <a:r>
              <a:rPr lang="en-US" altLang="ko-KR" sz="1600" dirty="0"/>
              <a:t>[</a:t>
            </a:r>
            <a:r>
              <a:rPr lang="ko-KR" altLang="en-US" sz="1600" dirty="0"/>
              <a:t>모양새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테마를 </a:t>
            </a:r>
            <a:r>
              <a:rPr lang="ko-KR" altLang="en-US" sz="1600" dirty="0"/>
              <a:t>다음과 같이 </a:t>
            </a:r>
            <a:r>
              <a:rPr lang="ko-KR" altLang="en-US" sz="1600" dirty="0" smtClean="0"/>
              <a:t>변경 </a:t>
            </a:r>
            <a:r>
              <a:rPr lang="ko-KR" altLang="en-US" sz="1600" dirty="0"/>
              <a:t>후 오른쪽 위의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클릭하여 </a:t>
            </a:r>
            <a:r>
              <a:rPr lang="ko-KR" altLang="en-US" sz="1600" dirty="0" smtClean="0"/>
              <a:t>종료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3-4 </a:t>
            </a:r>
            <a:r>
              <a:rPr lang="ko-KR" altLang="en-US" sz="1600" dirty="0"/>
              <a:t>왼쪽 아래의 프로그램 표시 아이콘을 클릭하면 배경색</a:t>
            </a:r>
            <a:r>
              <a:rPr lang="en-US" altLang="ko-KR" sz="1600" dirty="0"/>
              <a:t>, </a:t>
            </a:r>
            <a:r>
              <a:rPr lang="ko-KR" altLang="en-US" sz="1600" dirty="0" err="1" smtClean="0"/>
              <a:t>타이틀바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등이 바뀌어 있을 것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5"/>
          <a:stretch/>
        </p:blipFill>
        <p:spPr>
          <a:xfrm>
            <a:off x="881645" y="1524695"/>
            <a:ext cx="7380765" cy="22765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50"/>
          <a:stretch/>
        </p:blipFill>
        <p:spPr>
          <a:xfrm>
            <a:off x="881590" y="4194085"/>
            <a:ext cx="6660740" cy="25264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7722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7-1 X </a:t>
            </a:r>
            <a:r>
              <a:rPr lang="ko-KR" altLang="en-US" dirty="0"/>
              <a:t>윈도우의 바탕화면</a:t>
            </a:r>
            <a:r>
              <a:rPr lang="en-US" altLang="ko-KR" dirty="0"/>
              <a:t>, </a:t>
            </a:r>
            <a:r>
              <a:rPr lang="ko-KR" altLang="en-US" dirty="0"/>
              <a:t>테마 설정하기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GRUB</a:t>
            </a:r>
            <a:r>
              <a:rPr lang="ko-KR" altLang="en-US" sz="1600" dirty="0"/>
              <a:t>에 그림이 나오도록 변경하기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ko-KR" altLang="en-US" sz="1600" dirty="0"/>
              <a:t>먼저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grub2-splashimages </a:t>
            </a:r>
            <a:r>
              <a:rPr lang="ko-KR" altLang="en-US" sz="1600" dirty="0"/>
              <a:t>명령으로 관련 </a:t>
            </a:r>
            <a:r>
              <a:rPr lang="ko-KR" altLang="en-US" sz="1600" dirty="0" smtClean="0"/>
              <a:t>패키지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4-2 grub2-splashimages </a:t>
            </a:r>
            <a:r>
              <a:rPr lang="ko-KR" altLang="en-US" sz="1600" dirty="0"/>
              <a:t>패키지가 설치되면 </a:t>
            </a:r>
            <a:r>
              <a:rPr lang="en-US" altLang="ko-KR" sz="1600" dirty="0"/>
              <a:t>GRUB </a:t>
            </a:r>
            <a:r>
              <a:rPr lang="ko-KR" altLang="en-US" sz="1600" dirty="0"/>
              <a:t>화면에 제공되는 그림이 </a:t>
            </a:r>
            <a:r>
              <a:rPr lang="ko-KR" altLang="en-US" sz="1600" dirty="0" smtClean="0"/>
              <a:t>설치됨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>
                <a:solidFill>
                  <a:srgbClr val="FF0000"/>
                </a:solidFill>
              </a:rPr>
              <a:t>ls -l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usr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/share/images/grub </a:t>
            </a:r>
            <a:r>
              <a:rPr lang="ko-KR" altLang="en-US" sz="1600" dirty="0"/>
              <a:t>명령으로 그림 파일명을 확인해보면 확장명이 *</a:t>
            </a:r>
            <a:r>
              <a:rPr lang="en-US" altLang="ko-KR" sz="1600" dirty="0"/>
              <a:t>.</a:t>
            </a:r>
            <a:r>
              <a:rPr lang="en-US" altLang="ko-KR" sz="1600" dirty="0" err="1" smtClean="0"/>
              <a:t>tga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4-3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/default/grub </a:t>
            </a:r>
            <a:r>
              <a:rPr lang="ko-KR" altLang="en-US" sz="1600" dirty="0"/>
              <a:t>명령을 입력하여 </a:t>
            </a:r>
            <a:r>
              <a:rPr lang="en-US" altLang="ko-KR" sz="1600" dirty="0"/>
              <a:t>GRUB </a:t>
            </a:r>
            <a:r>
              <a:rPr lang="ko-KR" altLang="en-US" sz="1600" dirty="0"/>
              <a:t>관련 </a:t>
            </a:r>
            <a:r>
              <a:rPr lang="ko-KR" altLang="en-US" sz="1600" dirty="0" smtClean="0"/>
              <a:t>파일 </a:t>
            </a:r>
            <a:r>
              <a:rPr lang="ko-KR" altLang="en-US" sz="1600" dirty="0"/>
              <a:t>편집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257143" cy="339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238~242p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35548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2245</TotalTime>
  <Words>2512</Words>
  <Application>Microsoft Office PowerPoint</Application>
  <PresentationFormat>화면 슬라이드 쇼(4:3)</PresentationFormat>
  <Paragraphs>472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GNOME 환경</vt:lpstr>
      <vt:lpstr>실습 7-1 X 윈도우의 바탕화면, 테마 설정하기</vt:lpstr>
      <vt:lpstr>실습 7-1 X 윈도우의 바탕화면, 테마 설정하기</vt:lpstr>
      <vt:lpstr>실습 7-1 X 윈도우의 바탕화면, 테마 설정하기</vt:lpstr>
      <vt:lpstr>실습 7-1 X 윈도우의 바탕화면, 테마 설정하기</vt:lpstr>
      <vt:lpstr>실습 7-1 X 윈도우의 바탕화면, 테마 설정하기</vt:lpstr>
      <vt:lpstr>실습 7-1 X 윈도우의 바탕화면, 테마 설정하기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실습 7-2 노틸러스 사용하기</vt:lpstr>
      <vt:lpstr>2-2 인터넷 응용 프로그램</vt:lpstr>
      <vt:lpstr>2-2 인터넷 응용 프로그램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실습 7-3 최신 버전으로 파이어폭스 업그레이드하기</vt:lpstr>
      <vt:lpstr>2-3 사운드 설정 프로그램</vt:lpstr>
      <vt:lpstr>2-3 사운드 설정 프로그램</vt:lpstr>
      <vt:lpstr>2-4 멀티미디어 응용 프로그램</vt:lpstr>
      <vt:lpstr>2-4 멀티미디어 응용 프로그램</vt:lpstr>
      <vt:lpstr>2-5 문서 편집기와 뷰어</vt:lpstr>
      <vt:lpstr>2-5 문서 편집기와 뷰어</vt:lpstr>
      <vt:lpstr>2-6 CD/DVD 레코딩 프로그램</vt:lpstr>
      <vt:lpstr>2-7 그래픽 프로그램</vt:lpstr>
      <vt:lpstr>2-7 그래픽 프로그램</vt:lpstr>
      <vt:lpstr>2-7 그래픽 프로그램</vt:lpstr>
      <vt:lpstr>2-7 그래픽 프로그램</vt:lpstr>
      <vt:lpstr>2-8 리브레오피스 프로그램</vt:lpstr>
      <vt:lpstr>2-8 리브레오피스 프로그램</vt:lpstr>
      <vt:lpstr>2-8 리브레오피스 프로그램</vt:lpstr>
      <vt:lpstr>2-8 리브레오피스 프로그램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[실습 7-4] Server(B)에 GNOME 데스크톱 환경 추가하기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hhloju@hanmail.net</cp:lastModifiedBy>
  <cp:revision>1028</cp:revision>
  <dcterms:created xsi:type="dcterms:W3CDTF">2012-07-23T02:34:37Z</dcterms:created>
  <dcterms:modified xsi:type="dcterms:W3CDTF">2020-01-30T08:10:43Z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